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2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3.xml" ContentType="application/vnd.openxmlformats-officedocument.theme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4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theme/theme5.xml" ContentType="application/vnd.openxmlformats-officedocument.theme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theme/theme6.xml" ContentType="application/vnd.openxmlformats-officedocument.theme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theme/theme7.xml" ContentType="application/vnd.openxmlformats-officedocument.theme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4"/>
    <p:sldMasterId id="2147483693" r:id="rId5"/>
    <p:sldMasterId id="2147483730" r:id="rId6"/>
    <p:sldMasterId id="2147483768" r:id="rId7"/>
    <p:sldMasterId id="2147483782" r:id="rId8"/>
    <p:sldMasterId id="2147483827" r:id="rId9"/>
    <p:sldMasterId id="2147483865" r:id="rId10"/>
    <p:sldMasterId id="2147483903" r:id="rId11"/>
  </p:sldMasterIdLst>
  <p:notesMasterIdLst>
    <p:notesMasterId r:id="rId24"/>
  </p:notesMasterIdLst>
  <p:handoutMasterIdLst>
    <p:handoutMasterId r:id="rId25"/>
  </p:handoutMasterIdLst>
  <p:sldIdLst>
    <p:sldId id="292" r:id="rId12"/>
    <p:sldId id="498" r:id="rId13"/>
    <p:sldId id="536" r:id="rId14"/>
    <p:sldId id="543" r:id="rId15"/>
    <p:sldId id="537" r:id="rId16"/>
    <p:sldId id="538" r:id="rId17"/>
    <p:sldId id="539" r:id="rId18"/>
    <p:sldId id="541" r:id="rId19"/>
    <p:sldId id="540" r:id="rId20"/>
    <p:sldId id="542" r:id="rId21"/>
    <p:sldId id="546" r:id="rId22"/>
    <p:sldId id="547" r:id="rId23"/>
  </p:sldIdLst>
  <p:sldSz cx="12192000" cy="6858000"/>
  <p:notesSz cx="6669088" cy="9872663"/>
  <p:embeddedFontLst>
    <p:embeddedFont>
      <p:font typeface="Aleo" panose="020F0802020204030203" pitchFamily="34" charset="0"/>
      <p:regular r:id="rId26"/>
      <p:bold r:id="rId27"/>
      <p:italic r:id="rId28"/>
      <p:boldItalic r:id="rId29"/>
    </p:embeddedFont>
    <p:embeddedFont>
      <p:font typeface="Helvetica" panose="020B0604020202020204" pitchFamily="34" charset="0"/>
      <p:regular r:id="rId30"/>
      <p:bold r:id="rId31"/>
      <p:italic r:id="rId32"/>
      <p:boldItalic r:id="rId33"/>
    </p:embeddedFont>
    <p:embeddedFont>
      <p:font typeface="Lato" panose="020F0502020204030203" pitchFamily="34" charset="0"/>
      <p:regular r:id="rId34"/>
      <p:bold r:id="rId35"/>
      <p:italic r:id="rId36"/>
      <p:boldItalic r:id="rId37"/>
    </p:embeddedFont>
    <p:embeddedFont>
      <p:font typeface="Lato Black" panose="020F0502020204030203" pitchFamily="34" charset="0"/>
      <p:bold r:id="rId38"/>
      <p:boldItalic r:id="rId39"/>
    </p:embeddedFont>
  </p:embeddedFontLst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2160" userDrawn="1">
          <p15:clr>
            <a:srgbClr val="A4A3A4"/>
          </p15:clr>
        </p15:guide>
        <p15:guide id="4" orient="horz" pos="3884">
          <p15:clr>
            <a:srgbClr val="A4A3A4"/>
          </p15:clr>
        </p15:guide>
        <p15:guide id="5" orient="horz" pos="300">
          <p15:clr>
            <a:srgbClr val="A4A3A4"/>
          </p15:clr>
        </p15:guide>
        <p15:guide id="6" orient="horz" pos="1117">
          <p15:clr>
            <a:srgbClr val="A4A3A4"/>
          </p15:clr>
        </p15:guide>
        <p15:guide id="7" pos="302">
          <p15:clr>
            <a:srgbClr val="A4A3A4"/>
          </p15:clr>
        </p15:guide>
        <p15:guide id="9" pos="7378" userDrawn="1">
          <p15:clr>
            <a:srgbClr val="A4A3A4"/>
          </p15:clr>
        </p15:guide>
        <p15:guide id="10" pos="665">
          <p15:clr>
            <a:srgbClr val="A4A3A4"/>
          </p15:clr>
        </p15:guide>
        <p15:guide id="11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10" userDrawn="1">
          <p15:clr>
            <a:srgbClr val="A4A3A4"/>
          </p15:clr>
        </p15:guide>
        <p15:guide id="2" pos="2101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2957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0A15C55-8517-42AA-B614-E9B94910E393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–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BC89EF96-8CEA-46FF-86C4-4CE0E7609802}" styleName="Light Style 3 –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5" d="100"/>
          <a:sy n="75" d="100"/>
        </p:scale>
        <p:origin x="300" y="56"/>
      </p:cViewPr>
      <p:guideLst>
        <p:guide orient="horz" pos="2160"/>
        <p:guide orient="horz" pos="3884"/>
        <p:guide orient="horz" pos="300"/>
        <p:guide orient="horz" pos="1117"/>
        <p:guide pos="302"/>
        <p:guide pos="7378"/>
        <p:guide pos="665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>
        <p:guide orient="horz" pos="3110"/>
        <p:guide pos="2101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font" Target="fonts/font1.fntdata"/><Relationship Id="rId39" Type="http://schemas.openxmlformats.org/officeDocument/2006/relationships/font" Target="fonts/font14.fntdata"/><Relationship Id="rId21" Type="http://schemas.openxmlformats.org/officeDocument/2006/relationships/slide" Target="slides/slide10.xml"/><Relationship Id="rId34" Type="http://schemas.openxmlformats.org/officeDocument/2006/relationships/font" Target="fonts/font9.fntdata"/><Relationship Id="rId42" Type="http://schemas.openxmlformats.org/officeDocument/2006/relationships/theme" Target="theme/theme1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font" Target="fonts/font4.fntdata"/><Relationship Id="rId41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Master" Target="slideMasters/slideMaster8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7.fntdata"/><Relationship Id="rId37" Type="http://schemas.openxmlformats.org/officeDocument/2006/relationships/font" Target="fonts/font12.fntdata"/><Relationship Id="rId40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font" Target="fonts/font3.fntdata"/><Relationship Id="rId36" Type="http://schemas.openxmlformats.org/officeDocument/2006/relationships/font" Target="fonts/font11.fntdata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8.xml"/><Relationship Id="rId31" Type="http://schemas.openxmlformats.org/officeDocument/2006/relationships/font" Target="fonts/font6.fntdata"/><Relationship Id="rId44" Type="http://schemas.microsoft.com/office/2016/11/relationships/changesInfo" Target="changesInfos/changesInfo1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openxmlformats.org/officeDocument/2006/relationships/font" Target="fonts/font10.fntdata"/><Relationship Id="rId43" Type="http://schemas.openxmlformats.org/officeDocument/2006/relationships/tableStyles" Target="tableStyles.xml"/><Relationship Id="rId8" Type="http://schemas.openxmlformats.org/officeDocument/2006/relationships/slideMaster" Target="slideMasters/slideMaster5.xml"/><Relationship Id="rId3" Type="http://schemas.openxmlformats.org/officeDocument/2006/relationships/customXml" Target="../customXml/item3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handoutMaster" Target="handoutMasters/handoutMaster1.xml"/><Relationship Id="rId33" Type="http://schemas.openxmlformats.org/officeDocument/2006/relationships/font" Target="fonts/font8.fntdata"/><Relationship Id="rId38" Type="http://schemas.openxmlformats.org/officeDocument/2006/relationships/font" Target="fonts/font13.fntdata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urunen, Arja" userId="f14ac759-280a-43d6-80f8-a9d292ca5931" providerId="ADAL" clId="{78E206BF-494E-4CEA-B4A4-B0EF49A42C18}"/>
    <pc:docChg chg="custSel modSld">
      <pc:chgData name="Turunen, Arja" userId="f14ac759-280a-43d6-80f8-a9d292ca5931" providerId="ADAL" clId="{78E206BF-494E-4CEA-B4A4-B0EF49A42C18}" dt="2024-09-02T15:07:49.233" v="267" actId="20577"/>
      <pc:docMkLst>
        <pc:docMk/>
      </pc:docMkLst>
      <pc:sldChg chg="modSp mod">
        <pc:chgData name="Turunen, Arja" userId="f14ac759-280a-43d6-80f8-a9d292ca5931" providerId="ADAL" clId="{78E206BF-494E-4CEA-B4A4-B0EF49A42C18}" dt="2024-09-02T15:01:57.707" v="180" actId="20577"/>
        <pc:sldMkLst>
          <pc:docMk/>
          <pc:sldMk cId="2335817728" sldId="537"/>
        </pc:sldMkLst>
        <pc:spChg chg="mod">
          <ac:chgData name="Turunen, Arja" userId="f14ac759-280a-43d6-80f8-a9d292ca5931" providerId="ADAL" clId="{78E206BF-494E-4CEA-B4A4-B0EF49A42C18}" dt="2024-09-02T15:01:57.707" v="180" actId="20577"/>
          <ac:spMkLst>
            <pc:docMk/>
            <pc:sldMk cId="2335817728" sldId="537"/>
            <ac:spMk id="3" creationId="{1F158B62-C0BD-939D-00EF-6FE1FE11CA69}"/>
          </ac:spMkLst>
        </pc:spChg>
      </pc:sldChg>
      <pc:sldChg chg="modSp mod">
        <pc:chgData name="Turunen, Arja" userId="f14ac759-280a-43d6-80f8-a9d292ca5931" providerId="ADAL" clId="{78E206BF-494E-4CEA-B4A4-B0EF49A42C18}" dt="2024-09-02T15:03:08.545" v="229" actId="20577"/>
        <pc:sldMkLst>
          <pc:docMk/>
          <pc:sldMk cId="880922188" sldId="538"/>
        </pc:sldMkLst>
        <pc:spChg chg="mod">
          <ac:chgData name="Turunen, Arja" userId="f14ac759-280a-43d6-80f8-a9d292ca5931" providerId="ADAL" clId="{78E206BF-494E-4CEA-B4A4-B0EF49A42C18}" dt="2024-09-02T15:03:08.545" v="229" actId="20577"/>
          <ac:spMkLst>
            <pc:docMk/>
            <pc:sldMk cId="880922188" sldId="538"/>
            <ac:spMk id="3" creationId="{02FE9780-AE7F-0DD3-98DF-30016FAD414D}"/>
          </ac:spMkLst>
        </pc:spChg>
      </pc:sldChg>
      <pc:sldChg chg="modSp mod">
        <pc:chgData name="Turunen, Arja" userId="f14ac759-280a-43d6-80f8-a9d292ca5931" providerId="ADAL" clId="{78E206BF-494E-4CEA-B4A4-B0EF49A42C18}" dt="2024-09-02T15:07:22.202" v="235" actId="6549"/>
        <pc:sldMkLst>
          <pc:docMk/>
          <pc:sldMk cId="1110774153" sldId="540"/>
        </pc:sldMkLst>
        <pc:spChg chg="mod">
          <ac:chgData name="Turunen, Arja" userId="f14ac759-280a-43d6-80f8-a9d292ca5931" providerId="ADAL" clId="{78E206BF-494E-4CEA-B4A4-B0EF49A42C18}" dt="2024-09-02T15:07:22.202" v="235" actId="6549"/>
          <ac:spMkLst>
            <pc:docMk/>
            <pc:sldMk cId="1110774153" sldId="540"/>
            <ac:spMk id="3" creationId="{FBC1B612-EDF5-721F-D68F-549265683283}"/>
          </ac:spMkLst>
        </pc:spChg>
      </pc:sldChg>
      <pc:sldChg chg="modSp mod">
        <pc:chgData name="Turunen, Arja" userId="f14ac759-280a-43d6-80f8-a9d292ca5931" providerId="ADAL" clId="{78E206BF-494E-4CEA-B4A4-B0EF49A42C18}" dt="2024-09-02T15:07:49.233" v="267" actId="20577"/>
        <pc:sldMkLst>
          <pc:docMk/>
          <pc:sldMk cId="3543708867" sldId="542"/>
        </pc:sldMkLst>
        <pc:spChg chg="mod">
          <ac:chgData name="Turunen, Arja" userId="f14ac759-280a-43d6-80f8-a9d292ca5931" providerId="ADAL" clId="{78E206BF-494E-4CEA-B4A4-B0EF49A42C18}" dt="2024-09-02T15:07:49.233" v="267" actId="20577"/>
          <ac:spMkLst>
            <pc:docMk/>
            <pc:sldMk cId="3543708867" sldId="542"/>
            <ac:spMk id="3" creationId="{273E6E1E-8A23-C581-882D-9A4D0045F695}"/>
          </ac:spMkLst>
        </pc:spChg>
      </pc:sldChg>
      <pc:sldChg chg="modSp mod">
        <pc:chgData name="Turunen, Arja" userId="f14ac759-280a-43d6-80f8-a9d292ca5931" providerId="ADAL" clId="{78E206BF-494E-4CEA-B4A4-B0EF49A42C18}" dt="2024-09-02T15:00:38.209" v="162" actId="20577"/>
        <pc:sldMkLst>
          <pc:docMk/>
          <pc:sldMk cId="2500808936" sldId="543"/>
        </pc:sldMkLst>
        <pc:spChg chg="mod">
          <ac:chgData name="Turunen, Arja" userId="f14ac759-280a-43d6-80f8-a9d292ca5931" providerId="ADAL" clId="{78E206BF-494E-4CEA-B4A4-B0EF49A42C18}" dt="2024-09-02T15:00:38.209" v="162" actId="20577"/>
          <ac:spMkLst>
            <pc:docMk/>
            <pc:sldMk cId="2500808936" sldId="543"/>
            <ac:spMk id="3" creationId="{E44C7976-3853-58A5-F174-C5457FE74F8F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89938" cy="49363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i-FI" sz="80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777607" y="0"/>
            <a:ext cx="2889938" cy="49363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765808B-E55E-495E-AD4D-B469E5CD22EF}" type="datetimeFigureOut">
              <a:rPr lang="fi-FI" sz="800" smtClean="0"/>
              <a:t>2.9.2024</a:t>
            </a:fld>
            <a:endParaRPr lang="fi-FI" sz="80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377316"/>
            <a:ext cx="2889938" cy="4936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i-FI" sz="80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777607" y="9377316"/>
            <a:ext cx="2889938" cy="4936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EDAF4E2-CB80-489C-B09B-4F5EEF4552BF}" type="slidenum">
              <a:rPr lang="fi-FI" sz="800" smtClean="0"/>
              <a:t>‹#›</a:t>
            </a:fld>
            <a:endParaRPr lang="fi-FI" sz="800"/>
          </a:p>
        </p:txBody>
      </p:sp>
    </p:spTree>
    <p:extLst>
      <p:ext uri="{BB962C8B-B14F-4D97-AF65-F5344CB8AC3E}">
        <p14:creationId xmlns:p14="http://schemas.microsoft.com/office/powerpoint/2010/main" val="15791756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89938" cy="49363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800"/>
            </a:lvl1pPr>
          </a:lstStyle>
          <a:p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777607" y="0"/>
            <a:ext cx="2889938" cy="49363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800"/>
            </a:lvl1pPr>
          </a:lstStyle>
          <a:p>
            <a:fld id="{4BDF7DAC-3845-4961-8DB5-52D3C261C68E}" type="datetimeFigureOut">
              <a:rPr lang="fi-FI" smtClean="0"/>
              <a:pPr/>
              <a:t>2.9.2024</a:t>
            </a:fld>
            <a:endParaRPr lang="fi-FI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863" y="739775"/>
            <a:ext cx="6583362" cy="37036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i-FI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66909" y="4689515"/>
            <a:ext cx="5335270" cy="444269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77316"/>
            <a:ext cx="2889938" cy="4936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800"/>
            </a:lvl1pPr>
          </a:lstStyle>
          <a:p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777607" y="9377316"/>
            <a:ext cx="2889938" cy="4936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/>
            </a:lvl1pPr>
          </a:lstStyle>
          <a:p>
            <a:fld id="{DA2CDBA3-8E53-4B38-8A28-94E4F9D9260E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038281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2CDBA3-8E53-4B38-8A28-94E4F9D9260E}" type="slidenum">
              <a:rPr lang="fi-FI" smtClean="0"/>
              <a:pPr/>
              <a:t>1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5944647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2CDBA3-8E53-4B38-8A28-94E4F9D9260E}" type="slidenum">
              <a:rPr kumimoji="0" lang="fi-FI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fi-FI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at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88283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3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3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3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3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6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22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8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26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8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26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8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8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Otsikkodia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C4046A8C-5A2D-4C67-A58D-0BC41DD41999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1" name="Group 20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2" name="Rectangle 21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784307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932CA36-1561-45B3-A1B4-35ED27ECF791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05716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31359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564246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 Neg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9" name="Rectangle 8"/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" name="Group 9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1" name="Rectangle 10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2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919996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951138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059317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lu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42291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ray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8417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R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59518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ol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33396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uorakulmio 9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35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5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7125209" y="6592628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675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2"/>
          </p:nvPr>
        </p:nvSpPr>
        <p:spPr>
          <a:xfrm>
            <a:off x="11419968" y="6592628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675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cxnSp>
        <p:nvCxnSpPr>
          <p:cNvPr id="14" name="Suora yhdysviiva 13"/>
          <p:cNvCxnSpPr/>
          <p:nvPr userDrawn="1"/>
        </p:nvCxnSpPr>
        <p:spPr>
          <a:xfrm>
            <a:off x="11338532" y="6592628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uora yhdysviiva 14"/>
          <p:cNvCxnSpPr/>
          <p:nvPr userDrawn="1"/>
        </p:nvCxnSpPr>
        <p:spPr>
          <a:xfrm>
            <a:off x="10070555" y="6592628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Otsikon paikkamerkki 1"/>
          <p:cNvSpPr>
            <a:spLocks noGrp="1"/>
          </p:cNvSpPr>
          <p:nvPr>
            <p:ph type="title"/>
          </p:nvPr>
        </p:nvSpPr>
        <p:spPr>
          <a:xfrm>
            <a:off x="609602" y="637578"/>
            <a:ext cx="9824559" cy="101991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13" name="Tekstin paikkamerkki 2"/>
          <p:cNvSpPr>
            <a:spLocks noGrp="1"/>
          </p:cNvSpPr>
          <p:nvPr>
            <p:ph idx="1"/>
          </p:nvPr>
        </p:nvSpPr>
        <p:spPr>
          <a:xfrm>
            <a:off x="609600" y="1844699"/>
            <a:ext cx="10972800" cy="45571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>
              <a:defRPr>
                <a:latin typeface="Helvetica" pitchFamily="34" charset="0"/>
              </a:defRPr>
            </a:lvl1pPr>
            <a:lvl2pPr>
              <a:defRPr>
                <a:latin typeface="Helvetica" pitchFamily="34" charset="0"/>
              </a:defRPr>
            </a:lvl2pPr>
            <a:lvl3pPr>
              <a:defRPr>
                <a:latin typeface="Helvetica" pitchFamily="34" charset="0"/>
              </a:defRPr>
            </a:lvl3pPr>
            <a:lvl4pPr>
              <a:defRPr>
                <a:latin typeface="Helvetica" pitchFamily="34" charset="0"/>
              </a:defRPr>
            </a:lvl4pPr>
            <a:lvl5pPr>
              <a:defRPr>
                <a:latin typeface="Helvetica" pitchFamily="34" charset="0"/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12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10156606" y="6592628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675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DE32427C-52DB-435C-AE8D-2D9A78C8B98E}" type="datetime1">
              <a:rPr lang="fi-FI" smtClean="0"/>
              <a:t>2.9.2024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592980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82E643B-A9DB-4FD6-8BDB-7EA639342561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94605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Osan ylätunnis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Kuva 4">
            <a:extLst>
              <a:ext uri="{FF2B5EF4-FFF2-40B4-BE49-F238E27FC236}">
                <a16:creationId xmlns:a16="http://schemas.microsoft.com/office/drawing/2014/main" id="{D5111821-EEF5-CA4F-AF8D-DBEB6E46BC5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3902"/>
            <a:ext cx="12196390" cy="3529311"/>
          </a:xfrm>
          <a:prstGeom prst="rect">
            <a:avLst/>
          </a:prstGeom>
        </p:spPr>
      </p:pic>
      <p:sp>
        <p:nvSpPr>
          <p:cNvPr id="13" name="Suorakulmio 12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1" name="Suorakulmio 10"/>
          <p:cNvSpPr/>
          <p:nvPr userDrawn="1"/>
        </p:nvSpPr>
        <p:spPr>
          <a:xfrm>
            <a:off x="567765" y="2719295"/>
            <a:ext cx="5797176" cy="2099235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latin typeface="Helvetica" pitchFamily="34" charset="0"/>
            </a:endParaRPr>
          </a:p>
        </p:txBody>
      </p:sp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1095686" y="3227296"/>
            <a:ext cx="4721412" cy="1763058"/>
          </a:xfrm>
        </p:spPr>
        <p:txBody>
          <a:bodyPr anchor="t">
            <a:normAutofit/>
          </a:bodyPr>
          <a:lstStyle>
            <a:lvl1pPr algn="l">
              <a:defRPr sz="3600" b="1" cap="none"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1095686" y="5162832"/>
            <a:ext cx="4721412" cy="1142345"/>
          </a:xfrm>
        </p:spPr>
        <p:txBody>
          <a:bodyPr anchor="t"/>
          <a:lstStyle>
            <a:lvl1pPr marL="0" indent="0">
              <a:buNone/>
              <a:defRPr sz="2000">
                <a:solidFill>
                  <a:schemeClr val="tx2"/>
                </a:solidFill>
                <a:latin typeface="Helvetica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7" name="Päivämäärän paikkamerkki 3"/>
          <p:cNvSpPr>
            <a:spLocks noGrp="1"/>
          </p:cNvSpPr>
          <p:nvPr>
            <p:ph type="dt" sz="half" idx="2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A4C83EF9-52B1-4F44-9CB4-C7CC04ED481D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Alatunnisteen paikkamerkki 4"/>
          <p:cNvSpPr>
            <a:spLocks noGrp="1"/>
          </p:cNvSpPr>
          <p:nvPr>
            <p:ph type="ftr" sz="quarter" idx="3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9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2" name="Sisällön paikkamerkki 2"/>
          <p:cNvSpPr>
            <a:spLocks noGrp="1"/>
          </p:cNvSpPr>
          <p:nvPr>
            <p:ph sz="half" idx="11"/>
          </p:nvPr>
        </p:nvSpPr>
        <p:spPr>
          <a:xfrm>
            <a:off x="6035921" y="3720201"/>
            <a:ext cx="5205507" cy="2368176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Helvetica" pitchFamily="34" charset="0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cxnSp>
        <p:nvCxnSpPr>
          <p:cNvPr id="16" name="Suora yhdysviiva 15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uora yhdysviiva 16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8" name="Group 23">
            <a:extLst>
              <a:ext uri="{FF2B5EF4-FFF2-40B4-BE49-F238E27FC236}">
                <a16:creationId xmlns:a16="http://schemas.microsoft.com/office/drawing/2014/main" id="{AF70CA8E-4F4E-E94F-A0CA-C91F9F2C5B91}"/>
              </a:ext>
            </a:extLst>
          </p:cNvPr>
          <p:cNvGrpSpPr/>
          <p:nvPr userDrawn="1"/>
        </p:nvGrpSpPr>
        <p:grpSpPr>
          <a:xfrm>
            <a:off x="609600" y="0"/>
            <a:ext cx="763388" cy="1028096"/>
            <a:chOff x="457200" y="0"/>
            <a:chExt cx="763388" cy="1028096"/>
          </a:xfrm>
        </p:grpSpPr>
        <p:sp>
          <p:nvSpPr>
            <p:cNvPr id="19" name="Suorakulmio 18">
              <a:extLst>
                <a:ext uri="{FF2B5EF4-FFF2-40B4-BE49-F238E27FC236}">
                  <a16:creationId xmlns:a16="http://schemas.microsoft.com/office/drawing/2014/main" id="{52AF6B33-C78B-1046-99A1-7A92D2EFF947}"/>
                </a:ext>
              </a:extLst>
            </p:cNvPr>
            <p:cNvSpPr/>
            <p:nvPr userDrawn="1"/>
          </p:nvSpPr>
          <p:spPr>
            <a:xfrm>
              <a:off x="457200" y="0"/>
              <a:ext cx="763388" cy="102809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latin typeface="Helvetica" pitchFamily="34" charset="0"/>
              </a:endParaRPr>
            </a:p>
          </p:txBody>
        </p:sp>
        <p:pic>
          <p:nvPicPr>
            <p:cNvPr id="20" name="Kuva 21">
              <a:extLst>
                <a:ext uri="{FF2B5EF4-FFF2-40B4-BE49-F238E27FC236}">
                  <a16:creationId xmlns:a16="http://schemas.microsoft.com/office/drawing/2014/main" id="{A6E36625-3D07-C94B-AFB2-F6962E2C6A4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17" y="165903"/>
              <a:ext cx="323551" cy="73641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7957685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Osan ylätunnis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Kuva 4">
            <a:extLst>
              <a:ext uri="{FF2B5EF4-FFF2-40B4-BE49-F238E27FC236}">
                <a16:creationId xmlns:a16="http://schemas.microsoft.com/office/drawing/2014/main" id="{D5111821-EEF5-CA4F-AF8D-DBEB6E46BC5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3347"/>
            <a:ext cx="12196390" cy="3459257"/>
          </a:xfrm>
          <a:prstGeom prst="rect">
            <a:avLst/>
          </a:prstGeom>
        </p:spPr>
      </p:pic>
      <p:sp>
        <p:nvSpPr>
          <p:cNvPr id="13" name="Suorakulmio 12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1" name="Suorakulmio 10"/>
          <p:cNvSpPr/>
          <p:nvPr userDrawn="1"/>
        </p:nvSpPr>
        <p:spPr>
          <a:xfrm>
            <a:off x="567765" y="2719295"/>
            <a:ext cx="5797176" cy="2099235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latin typeface="Helvetica" pitchFamily="34" charset="0"/>
            </a:endParaRPr>
          </a:p>
        </p:txBody>
      </p:sp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1095686" y="3227296"/>
            <a:ext cx="4721412" cy="1763058"/>
          </a:xfrm>
        </p:spPr>
        <p:txBody>
          <a:bodyPr anchor="t">
            <a:normAutofit/>
          </a:bodyPr>
          <a:lstStyle>
            <a:lvl1pPr algn="l">
              <a:defRPr sz="3600" b="1" cap="none"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1095686" y="5162832"/>
            <a:ext cx="4721412" cy="1142345"/>
          </a:xfrm>
        </p:spPr>
        <p:txBody>
          <a:bodyPr anchor="t"/>
          <a:lstStyle>
            <a:lvl1pPr marL="0" indent="0">
              <a:buNone/>
              <a:defRPr sz="2000">
                <a:solidFill>
                  <a:schemeClr val="tx2"/>
                </a:solidFill>
                <a:latin typeface="Helvetica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7" name="Päivämäärän paikkamerkki 3"/>
          <p:cNvSpPr>
            <a:spLocks noGrp="1"/>
          </p:cNvSpPr>
          <p:nvPr>
            <p:ph type="dt" sz="half" idx="2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30E4E996-DE53-4790-83EF-0699AF688344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Alatunnisteen paikkamerkki 4"/>
          <p:cNvSpPr>
            <a:spLocks noGrp="1"/>
          </p:cNvSpPr>
          <p:nvPr>
            <p:ph type="ftr" sz="quarter" idx="3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9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2" name="Sisällön paikkamerkki 2"/>
          <p:cNvSpPr>
            <a:spLocks noGrp="1"/>
          </p:cNvSpPr>
          <p:nvPr>
            <p:ph sz="half" idx="11"/>
          </p:nvPr>
        </p:nvSpPr>
        <p:spPr>
          <a:xfrm>
            <a:off x="6035921" y="3720201"/>
            <a:ext cx="5205507" cy="2368176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Helvetica" pitchFamily="34" charset="0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cxnSp>
        <p:nvCxnSpPr>
          <p:cNvPr id="16" name="Suora yhdysviiva 15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uora yhdysviiva 16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8" name="Group 23">
            <a:extLst>
              <a:ext uri="{FF2B5EF4-FFF2-40B4-BE49-F238E27FC236}">
                <a16:creationId xmlns:a16="http://schemas.microsoft.com/office/drawing/2014/main" id="{AF70CA8E-4F4E-E94F-A0CA-C91F9F2C5B91}"/>
              </a:ext>
            </a:extLst>
          </p:cNvPr>
          <p:cNvGrpSpPr/>
          <p:nvPr userDrawn="1"/>
        </p:nvGrpSpPr>
        <p:grpSpPr>
          <a:xfrm>
            <a:off x="609600" y="0"/>
            <a:ext cx="763388" cy="1028096"/>
            <a:chOff x="457200" y="0"/>
            <a:chExt cx="763388" cy="1028096"/>
          </a:xfrm>
        </p:grpSpPr>
        <p:sp>
          <p:nvSpPr>
            <p:cNvPr id="19" name="Suorakulmio 18">
              <a:extLst>
                <a:ext uri="{FF2B5EF4-FFF2-40B4-BE49-F238E27FC236}">
                  <a16:creationId xmlns:a16="http://schemas.microsoft.com/office/drawing/2014/main" id="{52AF6B33-C78B-1046-99A1-7A92D2EFF947}"/>
                </a:ext>
              </a:extLst>
            </p:cNvPr>
            <p:cNvSpPr/>
            <p:nvPr userDrawn="1"/>
          </p:nvSpPr>
          <p:spPr>
            <a:xfrm>
              <a:off x="457200" y="0"/>
              <a:ext cx="763388" cy="102809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latin typeface="Helvetica" pitchFamily="34" charset="0"/>
              </a:endParaRPr>
            </a:p>
          </p:txBody>
        </p:sp>
        <p:pic>
          <p:nvPicPr>
            <p:cNvPr id="20" name="Kuva 21">
              <a:extLst>
                <a:ext uri="{FF2B5EF4-FFF2-40B4-BE49-F238E27FC236}">
                  <a16:creationId xmlns:a16="http://schemas.microsoft.com/office/drawing/2014/main" id="{A6E36625-3D07-C94B-AFB2-F6962E2C6A4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17" y="165903"/>
              <a:ext cx="323551" cy="73641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5842750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Osan ylätunnis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Kuva 4">
            <a:extLst>
              <a:ext uri="{FF2B5EF4-FFF2-40B4-BE49-F238E27FC236}">
                <a16:creationId xmlns:a16="http://schemas.microsoft.com/office/drawing/2014/main" id="{D5111821-EEF5-CA4F-AF8D-DBEB6E46BC5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5786"/>
            <a:ext cx="12196390" cy="3827538"/>
          </a:xfrm>
          <a:prstGeom prst="rect">
            <a:avLst/>
          </a:prstGeom>
        </p:spPr>
      </p:pic>
      <p:sp>
        <p:nvSpPr>
          <p:cNvPr id="13" name="Suorakulmio 12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1" name="Suorakulmio 10"/>
          <p:cNvSpPr/>
          <p:nvPr userDrawn="1"/>
        </p:nvSpPr>
        <p:spPr>
          <a:xfrm>
            <a:off x="567765" y="2719295"/>
            <a:ext cx="5797176" cy="2099235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latin typeface="Helvetica" pitchFamily="34" charset="0"/>
            </a:endParaRPr>
          </a:p>
        </p:txBody>
      </p:sp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1095686" y="3227296"/>
            <a:ext cx="4721412" cy="1763058"/>
          </a:xfrm>
        </p:spPr>
        <p:txBody>
          <a:bodyPr anchor="t">
            <a:normAutofit/>
          </a:bodyPr>
          <a:lstStyle>
            <a:lvl1pPr algn="l">
              <a:defRPr sz="3600" b="1" cap="none"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1095686" y="5162832"/>
            <a:ext cx="4721412" cy="1142345"/>
          </a:xfrm>
        </p:spPr>
        <p:txBody>
          <a:bodyPr anchor="t"/>
          <a:lstStyle>
            <a:lvl1pPr marL="0" indent="0">
              <a:buNone/>
              <a:defRPr sz="2000">
                <a:solidFill>
                  <a:schemeClr val="tx2"/>
                </a:solidFill>
                <a:latin typeface="Helvetica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7" name="Päivämäärän paikkamerkki 3"/>
          <p:cNvSpPr>
            <a:spLocks noGrp="1"/>
          </p:cNvSpPr>
          <p:nvPr>
            <p:ph type="dt" sz="half" idx="2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65231DA6-7487-4D36-9C72-8B155928A4ED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Alatunnisteen paikkamerkki 4"/>
          <p:cNvSpPr>
            <a:spLocks noGrp="1"/>
          </p:cNvSpPr>
          <p:nvPr>
            <p:ph type="ftr" sz="quarter" idx="3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9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2" name="Sisällön paikkamerkki 2"/>
          <p:cNvSpPr>
            <a:spLocks noGrp="1"/>
          </p:cNvSpPr>
          <p:nvPr>
            <p:ph sz="half" idx="11"/>
          </p:nvPr>
        </p:nvSpPr>
        <p:spPr>
          <a:xfrm>
            <a:off x="6035921" y="3720201"/>
            <a:ext cx="5205507" cy="2368176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Helvetica" pitchFamily="34" charset="0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cxnSp>
        <p:nvCxnSpPr>
          <p:cNvPr id="16" name="Suora yhdysviiva 15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uora yhdysviiva 16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8" name="Group 23">
            <a:extLst>
              <a:ext uri="{FF2B5EF4-FFF2-40B4-BE49-F238E27FC236}">
                <a16:creationId xmlns:a16="http://schemas.microsoft.com/office/drawing/2014/main" id="{AF70CA8E-4F4E-E94F-A0CA-C91F9F2C5B91}"/>
              </a:ext>
            </a:extLst>
          </p:cNvPr>
          <p:cNvGrpSpPr/>
          <p:nvPr userDrawn="1"/>
        </p:nvGrpSpPr>
        <p:grpSpPr>
          <a:xfrm>
            <a:off x="609600" y="0"/>
            <a:ext cx="763388" cy="1028096"/>
            <a:chOff x="457200" y="0"/>
            <a:chExt cx="763388" cy="1028096"/>
          </a:xfrm>
        </p:grpSpPr>
        <p:sp>
          <p:nvSpPr>
            <p:cNvPr id="19" name="Suorakulmio 18">
              <a:extLst>
                <a:ext uri="{FF2B5EF4-FFF2-40B4-BE49-F238E27FC236}">
                  <a16:creationId xmlns:a16="http://schemas.microsoft.com/office/drawing/2014/main" id="{52AF6B33-C78B-1046-99A1-7A92D2EFF947}"/>
                </a:ext>
              </a:extLst>
            </p:cNvPr>
            <p:cNvSpPr/>
            <p:nvPr userDrawn="1"/>
          </p:nvSpPr>
          <p:spPr>
            <a:xfrm>
              <a:off x="457200" y="0"/>
              <a:ext cx="763388" cy="102809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latin typeface="Helvetica" pitchFamily="34" charset="0"/>
              </a:endParaRPr>
            </a:p>
          </p:txBody>
        </p:sp>
        <p:pic>
          <p:nvPicPr>
            <p:cNvPr id="20" name="Kuva 21">
              <a:extLst>
                <a:ext uri="{FF2B5EF4-FFF2-40B4-BE49-F238E27FC236}">
                  <a16:creationId xmlns:a16="http://schemas.microsoft.com/office/drawing/2014/main" id="{A6E36625-3D07-C94B-AFB2-F6962E2C6A4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17" y="165903"/>
              <a:ext cx="323551" cy="73641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4760017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uorakulmio 9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5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2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cxnSp>
        <p:nvCxnSpPr>
          <p:cNvPr id="14" name="Suora yhdysviiva 13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uora yhdysviiva 14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Otsikon paikkamerkki 1"/>
          <p:cNvSpPr>
            <a:spLocks noGrp="1"/>
          </p:cNvSpPr>
          <p:nvPr>
            <p:ph type="title"/>
          </p:nvPr>
        </p:nvSpPr>
        <p:spPr>
          <a:xfrm>
            <a:off x="609601" y="637578"/>
            <a:ext cx="9824559" cy="101991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13" name="Tekstin paikkamerkki 2"/>
          <p:cNvSpPr>
            <a:spLocks noGrp="1"/>
          </p:cNvSpPr>
          <p:nvPr>
            <p:ph idx="1"/>
          </p:nvPr>
        </p:nvSpPr>
        <p:spPr>
          <a:xfrm>
            <a:off x="609600" y="1844699"/>
            <a:ext cx="10972800" cy="45571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>
              <a:defRPr>
                <a:latin typeface="Helvetica" pitchFamily="34" charset="0"/>
              </a:defRPr>
            </a:lvl1pPr>
            <a:lvl2pPr>
              <a:defRPr>
                <a:latin typeface="Helvetica" pitchFamily="34" charset="0"/>
              </a:defRPr>
            </a:lvl2pPr>
            <a:lvl3pPr>
              <a:defRPr>
                <a:latin typeface="Helvetica" pitchFamily="34" charset="0"/>
              </a:defRPr>
            </a:lvl3pPr>
            <a:lvl4pPr>
              <a:defRPr>
                <a:latin typeface="Helvetica" pitchFamily="34" charset="0"/>
              </a:defRPr>
            </a:lvl4pPr>
            <a:lvl5pPr>
              <a:defRPr>
                <a:latin typeface="Helvetica" pitchFamily="34" charset="0"/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12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A8A4A9FD-F0C5-4CE5-B28C-354084945241}" type="datetime1">
              <a:rPr lang="fi-FI" smtClean="0"/>
              <a:t>2.9.2024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8167576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uorakulmio 9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6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609600" y="1844699"/>
            <a:ext cx="5384800" cy="4557157"/>
          </a:xfrm>
        </p:spPr>
        <p:txBody>
          <a:bodyPr/>
          <a:lstStyle>
            <a:lvl1pPr>
              <a:defRPr sz="2800">
                <a:latin typeface="Helvetica" pitchFamily="34" charset="0"/>
              </a:defRPr>
            </a:lvl1pPr>
            <a:lvl2pPr>
              <a:defRPr sz="2400">
                <a:latin typeface="Helvetica" pitchFamily="34" charset="0"/>
              </a:defRPr>
            </a:lvl2pPr>
            <a:lvl3pPr>
              <a:defRPr sz="2000">
                <a:latin typeface="Helvetica" pitchFamily="34" charset="0"/>
              </a:defRPr>
            </a:lvl3pPr>
            <a:lvl4pPr>
              <a:defRPr sz="1800">
                <a:latin typeface="Helvetica" pitchFamily="34" charset="0"/>
              </a:defRPr>
            </a:lvl4pPr>
            <a:lvl5pPr>
              <a:defRPr sz="1800">
                <a:latin typeface="Helvetica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6197600" y="1844699"/>
            <a:ext cx="5384800" cy="4557157"/>
          </a:xfrm>
        </p:spPr>
        <p:txBody>
          <a:bodyPr/>
          <a:lstStyle>
            <a:lvl1pPr>
              <a:defRPr sz="2800">
                <a:latin typeface="Helvetica" pitchFamily="34" charset="0"/>
              </a:defRPr>
            </a:lvl1pPr>
            <a:lvl2pPr>
              <a:defRPr sz="2400">
                <a:latin typeface="Helvetica" pitchFamily="34" charset="0"/>
              </a:defRPr>
            </a:lvl2pPr>
            <a:lvl3pPr>
              <a:defRPr sz="2000">
                <a:latin typeface="Helvetica" pitchFamily="34" charset="0"/>
              </a:defRPr>
            </a:lvl3pPr>
            <a:lvl4pPr>
              <a:defRPr sz="1800">
                <a:latin typeface="Helvetica" pitchFamily="34" charset="0"/>
              </a:defRPr>
            </a:lvl4pPr>
            <a:lvl5pPr>
              <a:defRPr sz="1800">
                <a:latin typeface="Helvetica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10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cxnSp>
        <p:nvCxnSpPr>
          <p:cNvPr id="12" name="Suora yhdysviiva 11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uora yhdysviiva 12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B793F4FD-B821-490A-A303-FA59F9E6DE21}" type="datetime1">
              <a:rPr lang="fi-FI" smtClean="0"/>
              <a:t>2.9.2024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4566186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ai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Suorakulmio 9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8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609600" y="1844699"/>
            <a:ext cx="5386917" cy="852391"/>
          </a:xfrm>
        </p:spPr>
        <p:txBody>
          <a:bodyPr anchor="b">
            <a:normAutofit/>
          </a:bodyPr>
          <a:lstStyle>
            <a:lvl1pPr marL="0" indent="0">
              <a:buNone/>
              <a:defRPr sz="2000" b="1">
                <a:latin typeface="Helvetica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609600" y="2697090"/>
            <a:ext cx="5386917" cy="3704765"/>
          </a:xfrm>
        </p:spPr>
        <p:txBody>
          <a:bodyPr>
            <a:normAutofit/>
          </a:bodyPr>
          <a:lstStyle>
            <a:lvl1pPr>
              <a:defRPr sz="2000">
                <a:latin typeface="Helvetica" pitchFamily="34" charset="0"/>
              </a:defRPr>
            </a:lvl1pPr>
            <a:lvl2pPr>
              <a:defRPr sz="1800">
                <a:latin typeface="Helvetica" pitchFamily="34" charset="0"/>
              </a:defRPr>
            </a:lvl2pPr>
            <a:lvl3pPr>
              <a:defRPr sz="1600">
                <a:latin typeface="Helvetica" pitchFamily="34" charset="0"/>
              </a:defRPr>
            </a:lvl3pPr>
            <a:lvl4pPr>
              <a:defRPr sz="1400">
                <a:latin typeface="Helvetica" pitchFamily="34" charset="0"/>
              </a:defRPr>
            </a:lvl4pPr>
            <a:lvl5pPr>
              <a:defRPr sz="1400">
                <a:latin typeface="Helvetica" pitchFamily="34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kstin paikkamerkki 4"/>
          <p:cNvSpPr>
            <a:spLocks noGrp="1"/>
          </p:cNvSpPr>
          <p:nvPr>
            <p:ph type="body" sz="quarter" idx="3"/>
          </p:nvPr>
        </p:nvSpPr>
        <p:spPr>
          <a:xfrm>
            <a:off x="6193368" y="1844699"/>
            <a:ext cx="5389033" cy="852391"/>
          </a:xfrm>
        </p:spPr>
        <p:txBody>
          <a:bodyPr anchor="b">
            <a:normAutofit/>
          </a:bodyPr>
          <a:lstStyle>
            <a:lvl1pPr marL="0" indent="0">
              <a:buNone/>
              <a:defRPr sz="2000" b="1">
                <a:latin typeface="Helvetica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6" name="Sisällön paikkamerkki 5"/>
          <p:cNvSpPr>
            <a:spLocks noGrp="1"/>
          </p:cNvSpPr>
          <p:nvPr>
            <p:ph sz="quarter" idx="4"/>
          </p:nvPr>
        </p:nvSpPr>
        <p:spPr>
          <a:xfrm>
            <a:off x="6193368" y="2697090"/>
            <a:ext cx="5389033" cy="3704765"/>
          </a:xfrm>
        </p:spPr>
        <p:txBody>
          <a:bodyPr>
            <a:normAutofit/>
          </a:bodyPr>
          <a:lstStyle>
            <a:lvl1pPr>
              <a:defRPr sz="2000">
                <a:latin typeface="Helvetica" pitchFamily="34" charset="0"/>
              </a:defRPr>
            </a:lvl1pPr>
            <a:lvl2pPr>
              <a:defRPr sz="1800">
                <a:latin typeface="Helvetica" pitchFamily="34" charset="0"/>
              </a:defRPr>
            </a:lvl2pPr>
            <a:lvl3pPr>
              <a:defRPr sz="1600">
                <a:latin typeface="Helvetica" pitchFamily="34" charset="0"/>
              </a:defRPr>
            </a:lvl3pPr>
            <a:lvl4pPr>
              <a:defRPr sz="1400">
                <a:latin typeface="Helvetica" pitchFamily="34" charset="0"/>
              </a:defRPr>
            </a:lvl4pPr>
            <a:lvl5pPr>
              <a:defRPr sz="1400">
                <a:latin typeface="Helvetica" pitchFamily="34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12" name="Dian numeron paikkamerkki 5"/>
          <p:cNvSpPr>
            <a:spLocks noGrp="1"/>
          </p:cNvSpPr>
          <p:nvPr>
            <p:ph type="sldNum" sz="quarter" idx="12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cxnSp>
        <p:nvCxnSpPr>
          <p:cNvPr id="14" name="Suora yhdysviiva 13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uora yhdysviiva 14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7E06EF53-F72A-4A06-AFB0-D7ABADFBF8FB}" type="datetime1">
              <a:rPr lang="fi-FI" smtClean="0"/>
              <a:t>2.9.2024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9109106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uorakulmio 9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4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8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cxnSp>
        <p:nvCxnSpPr>
          <p:cNvPr id="10" name="Suora yhdysviiva 9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uora yhdysviiva 10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668B5175-21A0-4DF5-8951-A564C3DA1273}" type="datetime1">
              <a:rPr lang="fi-FI" smtClean="0"/>
              <a:t>2.9.2024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99361524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uorakulmio 9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3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7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cxnSp>
        <p:nvCxnSpPr>
          <p:cNvPr id="9" name="Suora yhdysviiva 8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uora yhdysviiva 9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6A01656B-14AA-42BF-82A8-0523AAEE8FC7}" type="datetime1">
              <a:rPr lang="fi-FI" smtClean="0"/>
              <a:t>2.9.2024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5146374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tsikollinen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uorakulmio 9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6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609601" y="1341344"/>
            <a:ext cx="4011084" cy="1162050"/>
          </a:xfrm>
        </p:spPr>
        <p:txBody>
          <a:bodyPr anchor="b">
            <a:normAutofit/>
          </a:bodyPr>
          <a:lstStyle>
            <a:lvl1pPr algn="l">
              <a:defRPr sz="2400" b="1"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4766733" y="1341345"/>
            <a:ext cx="6815667" cy="5001185"/>
          </a:xfrm>
        </p:spPr>
        <p:txBody>
          <a:bodyPr>
            <a:normAutofit/>
          </a:bodyPr>
          <a:lstStyle>
            <a:lvl1pPr>
              <a:defRPr sz="2800">
                <a:latin typeface="Helvetica" pitchFamily="34" charset="0"/>
              </a:defRPr>
            </a:lvl1pPr>
            <a:lvl2pPr>
              <a:defRPr sz="2400">
                <a:latin typeface="Helvetica" pitchFamily="34" charset="0"/>
              </a:defRPr>
            </a:lvl2pPr>
            <a:lvl3pPr>
              <a:defRPr sz="2000">
                <a:latin typeface="Helvetica" pitchFamily="34" charset="0"/>
              </a:defRPr>
            </a:lvl3pPr>
            <a:lvl4pPr>
              <a:defRPr sz="1800">
                <a:latin typeface="Helvetica" pitchFamily="34" charset="0"/>
              </a:defRPr>
            </a:lvl4pPr>
            <a:lvl5pPr>
              <a:defRPr sz="1800">
                <a:latin typeface="Helvetica" pitchFamily="34" charset="0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Tekstin paikkamerkki 3"/>
          <p:cNvSpPr>
            <a:spLocks noGrp="1"/>
          </p:cNvSpPr>
          <p:nvPr>
            <p:ph type="body" sz="half" idx="2"/>
          </p:nvPr>
        </p:nvSpPr>
        <p:spPr>
          <a:xfrm>
            <a:off x="609601" y="2503395"/>
            <a:ext cx="4011084" cy="3839135"/>
          </a:xfrm>
        </p:spPr>
        <p:txBody>
          <a:bodyPr/>
          <a:lstStyle>
            <a:lvl1pPr marL="0" indent="0">
              <a:buNone/>
              <a:defRPr sz="1400">
                <a:latin typeface="Helvetica" pitchFamily="34" charset="0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0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cxnSp>
        <p:nvCxnSpPr>
          <p:cNvPr id="12" name="Suora yhdysviiva 11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uora yhdysviiva 12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ABF9B76F-27FE-4932-A996-6C9BB75AE677}" type="datetime1">
              <a:rPr lang="fi-FI" smtClean="0"/>
              <a:t>2.9.2024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7534864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tsikolline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uorakulmio 9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5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>
            <a:normAutofit/>
          </a:bodyPr>
          <a:lstStyle>
            <a:lvl1pPr algn="l">
              <a:defRPr sz="2400" b="1"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3" name="Kuvan paikkamerkki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>
                <a:latin typeface="Helvetica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4" name="Tekstin paikkamerkki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>
                <a:latin typeface="Helvetica" pitchFamily="34" charset="0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cxnSp>
        <p:nvCxnSpPr>
          <p:cNvPr id="9" name="Suora yhdysviiva 8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uora yhdysviiva 9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4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C021C34C-77A1-4232-9268-7FB585DFC237}" type="datetime1">
              <a:rPr lang="fi-FI" smtClean="0"/>
              <a:t>2.9.2024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9438010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B7506C7-8216-4EC3-87F2-392A1381FF92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25425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Otsikko ja pystysuora tek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uorakulmio 9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7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3" name="Pystysuoran tekstin paikkamerkki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>
                <a:latin typeface="Helvetica" pitchFamily="34" charset="0"/>
              </a:defRPr>
            </a:lvl1pPr>
            <a:lvl2pPr>
              <a:defRPr>
                <a:latin typeface="Helvetica" pitchFamily="34" charset="0"/>
              </a:defRPr>
            </a:lvl2pPr>
            <a:lvl3pPr>
              <a:defRPr>
                <a:latin typeface="Helvetica" pitchFamily="34" charset="0"/>
              </a:defRPr>
            </a:lvl3pPr>
            <a:lvl4pPr>
              <a:defRPr>
                <a:latin typeface="Helvetica" pitchFamily="34" charset="0"/>
              </a:defRPr>
            </a:lvl4pPr>
            <a:lvl5pPr>
              <a:defRPr>
                <a:latin typeface="Helvetica" pitchFamily="34" charset="0"/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11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cxnSp>
        <p:nvCxnSpPr>
          <p:cNvPr id="13" name="Suora yhdysviiva 12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uora yhdysviiva 13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F87710DF-F844-4A2A-B0E0-19720BEE429C}" type="datetime1">
              <a:rPr lang="fi-FI" smtClean="0"/>
              <a:t>2.9.2024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2331737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ctrTitle"/>
          </p:nvPr>
        </p:nvSpPr>
        <p:spPr>
          <a:xfrm>
            <a:off x="2277833" y="2403287"/>
            <a:ext cx="7636336" cy="1906777"/>
          </a:xfrm>
          <a:effectLst/>
        </p:spPr>
        <p:txBody>
          <a:bodyPr anchor="b">
            <a:noAutofit/>
          </a:bodyPr>
          <a:lstStyle>
            <a:lvl1pPr algn="ctr">
              <a:defRPr sz="4000" b="1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2277832" y="4539932"/>
            <a:ext cx="7636336" cy="875930"/>
          </a:xfrm>
          <a:effectLst/>
        </p:spPr>
        <p:txBody>
          <a:bodyPr>
            <a:normAutofit/>
          </a:bodyPr>
          <a:lstStyle>
            <a:lvl1pPr marL="0" indent="0" algn="ctr">
              <a:buNone/>
              <a:defRPr sz="2000" b="1">
                <a:solidFill>
                  <a:srgbClr val="C7C9C8"/>
                </a:solidFill>
                <a:latin typeface="Helvetica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i-FI"/>
              <a:t>Muokkaa alaotsikon perustyyliä naps.</a:t>
            </a:r>
          </a:p>
        </p:txBody>
      </p:sp>
      <p:pic>
        <p:nvPicPr>
          <p:cNvPr id="6" name="Kuva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9813" y="1045884"/>
            <a:ext cx="2729923" cy="1332265"/>
          </a:xfrm>
          <a:prstGeom prst="rect">
            <a:avLst/>
          </a:prstGeom>
        </p:spPr>
      </p:pic>
      <p:sp>
        <p:nvSpPr>
          <p:cNvPr id="13" name="Suorakulmio 12"/>
          <p:cNvSpPr/>
          <p:nvPr userDrawn="1"/>
        </p:nvSpPr>
        <p:spPr>
          <a:xfrm>
            <a:off x="0" y="6693647"/>
            <a:ext cx="12192000" cy="17048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5" name="Alatunnisteen paikkamerkki 4"/>
          <p:cNvSpPr>
            <a:spLocks noGrp="1"/>
          </p:cNvSpPr>
          <p:nvPr>
            <p:ph type="ftr" sz="quarter" idx="3"/>
          </p:nvPr>
        </p:nvSpPr>
        <p:spPr>
          <a:xfrm>
            <a:off x="7125209" y="6424452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16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424452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cxnSp>
        <p:nvCxnSpPr>
          <p:cNvPr id="17" name="Suora yhdysviiva 16"/>
          <p:cNvCxnSpPr/>
          <p:nvPr userDrawn="1"/>
        </p:nvCxnSpPr>
        <p:spPr>
          <a:xfrm>
            <a:off x="11338532" y="6424452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uora yhdysviiva 17"/>
          <p:cNvCxnSpPr/>
          <p:nvPr userDrawn="1"/>
        </p:nvCxnSpPr>
        <p:spPr>
          <a:xfrm>
            <a:off x="10070555" y="6424452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10156605" y="6424381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131DD580-0A5A-48A0-A2C1-081F5C131129}" type="datetime1">
              <a:rPr lang="fi-FI" smtClean="0"/>
              <a:t>2.9.2024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0662537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9425" y="1773239"/>
            <a:ext cx="11229363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11479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C5261292-A88C-433B-850C-A6774D623F88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1" name="Group 2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2" name="Rectangle 21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784307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2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BF9803D-62A9-459B-B9AF-D1141E7263EB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2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4" name="Group 13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7" name="Rectangle 16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8" name="Rectangle 17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27390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3663C0CF-73D7-4B80-8F97-F63CCCD3CBD2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3" name="Group 2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4" name="Rectangle 23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6" name="Rectangle 25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7" name="Rectangle 26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47363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4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18D1AA79-6849-4E30-893C-7ECA0CD54FA2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tx2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7" name="Group 1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8" name="Rectangle 17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tx2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39552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9425" y="1773239"/>
            <a:ext cx="11229363" cy="439261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848C2-6DF9-4CDD-A855-80D53255DF25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43476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91AB9C-BD00-4276-8FC9-6A7477FCE077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1773238"/>
            <a:ext cx="10657135" cy="439261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14377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7C35193-1675-4D82-9B31-DB07BBAD9BC0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19" name="Group 1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0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3928471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4896296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4896544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131F2E-DC71-4048-9C3D-E0D1A7B75486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82379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7AADE-73CF-4ACE-8126-F6FC1EC441BE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22" name="Group 2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3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94014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6576038-7A5E-4D9F-9093-52930E93CA15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9081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F33B507-09B3-4CDB-8395-4B13D44BE71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05716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6DFD09D-A44E-4A9C-BF49-48DAB8A378F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94605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1A84952-FAB2-4FB7-9380-F13566A5833E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25425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4896296" cy="439261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4896544" cy="439261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C89B76-CFAB-4F99-8982-DD0007BC8E7B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82379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4" y="1773238"/>
            <a:ext cx="460895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4896296" cy="3744963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528048" y="1773238"/>
            <a:ext cx="460826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4896297" cy="3744963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8408E6-B49E-49ED-A468-D1FDC787CCAA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9889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5" y="1773238"/>
            <a:ext cx="1036954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10656886" cy="3744963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24AE32-0846-4803-95D1-8E803C8E76FD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20222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BE22AC-7178-451E-9CE7-4D4D3705FDB9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3024287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16722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345362" cy="439261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8F36C8-DC8F-42BC-8E05-A0FDFE5E0A17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479427" y="1773238"/>
            <a:ext cx="3024286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83666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4" y="1773238"/>
            <a:ext cx="460895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4896296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528048" y="1773238"/>
            <a:ext cx="460826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4896297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0A4A60-FF9F-4C24-9C4E-EAB0E3EE7704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79889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4608513" cy="1080542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4896544" cy="439261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9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03482" y="0"/>
            <a:ext cx="6188518" cy="6669360"/>
          </a:xfrm>
          <a:custGeom>
            <a:avLst/>
            <a:gdLst/>
            <a:ahLst/>
            <a:cxnLst/>
            <a:rect l="l" t="t" r="r" b="b"/>
            <a:pathLst>
              <a:path w="6188518" h="6669360">
                <a:moveTo>
                  <a:pt x="1820710" y="0"/>
                </a:moveTo>
                <a:lnTo>
                  <a:pt x="6188518" y="0"/>
                </a:lnTo>
                <a:lnTo>
                  <a:pt x="6188518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D9EBB44-12F0-4A4E-B183-E1EF1B0DA2F5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02995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6481317" cy="1080542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9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31674" y="0"/>
            <a:ext cx="4460326" cy="6669360"/>
          </a:xfrm>
          <a:custGeom>
            <a:avLst/>
            <a:gdLst/>
            <a:ahLst/>
            <a:cxnLst/>
            <a:rect l="l" t="t" r="r" b="b"/>
            <a:pathLst>
              <a:path w="4460326" h="6669360">
                <a:moveTo>
                  <a:pt x="1820710" y="0"/>
                </a:moveTo>
                <a:lnTo>
                  <a:pt x="4460326" y="0"/>
                </a:lnTo>
                <a:lnTo>
                  <a:pt x="4460326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11424" y="6381328"/>
            <a:ext cx="798984" cy="216471"/>
          </a:xfrm>
        </p:spPr>
        <p:txBody>
          <a:bodyPr/>
          <a:lstStyle>
            <a:lvl1pPr algn="l">
              <a:defRPr/>
            </a:lvl1pPr>
          </a:lstStyle>
          <a:p>
            <a:fld id="{642B9AE7-62DA-4431-8044-D3A11E33FD71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03512" y="6381328"/>
            <a:ext cx="4392488" cy="216471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79425" y="6381551"/>
            <a:ext cx="431999" cy="215801"/>
          </a:xfrm>
        </p:spPr>
        <p:txBody>
          <a:bodyPr/>
          <a:lstStyle>
            <a:lvl1pPr algn="l">
              <a:defRPr/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58289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9426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9426" y="2420888"/>
            <a:ext cx="3456334" cy="3744963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F101D-7633-4975-BDA0-352E85AD6A0C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56240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56240" y="2420888"/>
            <a:ext cx="3456335" cy="3744963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27288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Basic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6769100" cy="439261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A02BE-8D7D-4E8D-B7A7-90DF1FF5C27A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256588" y="1773237"/>
            <a:ext cx="3455987" cy="439206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946652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Basic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344767" cy="439261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F97659-9704-4485-92EF-475CB82DE777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439206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9330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sic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C2C614-5434-4988-B7CD-802124C881B9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1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3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8256240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/>
          </p:nvPr>
        </p:nvSpPr>
        <p:spPr>
          <a:xfrm>
            <a:off x="8256240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94088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16AB7A1-68B7-4EF6-8A04-71AAE9D669E5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</p:txBody>
      </p:sp>
      <p:sp>
        <p:nvSpPr>
          <p:cNvPr id="7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11" name="Freeform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76559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 2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11503F-2261-4F35-B222-74DE359AC7EC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</p:txBody>
      </p:sp>
      <p:sp>
        <p:nvSpPr>
          <p:cNvPr id="7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83049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31783B-B933-4CBE-8418-8657CBB9E7B4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buClr>
                <a:schemeClr val="accent2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accent2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bg1"/>
                </a:solidFill>
              </a:defRPr>
            </a:lvl5pPr>
            <a:lvl6pPr>
              <a:buClr>
                <a:schemeClr val="accent2"/>
              </a:buClr>
              <a:defRPr>
                <a:solidFill>
                  <a:schemeClr val="bg1"/>
                </a:solidFill>
              </a:defRPr>
            </a:lvl6pPr>
            <a:lvl7pPr>
              <a:buClr>
                <a:schemeClr val="accent2"/>
              </a:buClr>
              <a:defRPr>
                <a:solidFill>
                  <a:schemeClr val="bg1"/>
                </a:solidFill>
              </a:defRPr>
            </a:lvl7pPr>
            <a:lvl8pPr>
              <a:buClr>
                <a:schemeClr val="accent2"/>
              </a:buClr>
              <a:defRPr>
                <a:solidFill>
                  <a:schemeClr val="bg1"/>
                </a:solidFill>
              </a:defRPr>
            </a:lvl8pPr>
            <a:lvl9pPr>
              <a:buClr>
                <a:schemeClr val="accent2"/>
              </a:buCl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</p:txBody>
      </p:sp>
      <p:sp>
        <p:nvSpPr>
          <p:cNvPr id="7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grpSp>
        <p:nvGrpSpPr>
          <p:cNvPr id="9" name="Group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776097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309320"/>
                </a:lnTo>
                <a:lnTo>
                  <a:pt x="12192000" y="6669088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096000" y="0"/>
            <a:ext cx="6096000" cy="6858000"/>
          </a:xfrm>
          <a:solidFill>
            <a:schemeClr val="accent2">
              <a:alpha val="70000"/>
            </a:schemeClr>
          </a:solidFill>
        </p:spPr>
        <p:txBody>
          <a:bodyPr lIns="576000" tIns="2422800" rIns="1080000" bIns="10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</p:txBody>
      </p:sp>
      <p:sp>
        <p:nvSpPr>
          <p:cNvPr id="11" name="Freeform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4" y="1051892"/>
            <a:ext cx="4464496" cy="108096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7C8202E-A28C-4953-94F8-3586AE54C789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73575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5" y="1773238"/>
            <a:ext cx="1036954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10656886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2683F0-3DF9-4060-AF91-3F96E5F5FDB5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020222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D3359A-5795-4167-96A5-D161BF68E3EC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39844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CB14A8F-DF90-41DD-97BD-81EFCFFC96DB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39981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and Picture Neg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GB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E68CE31-64BB-4AE9-9A2A-0AC17D9EF5C5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9" name="Rectangle 8"/>
          <p:cNvSpPr/>
          <p:nvPr userDrawn="1"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1" name="Rectangle 10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2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4045833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7CEFB3-0973-459F-9FCE-637B55090FDB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06310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FDE71B-1A93-4BDC-857A-809E17B99A5C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31071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lu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2AA90F6-6947-4115-9160-490F0268B5A7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Freeform 6">
            <a:hlinkClick r:id="rId6" tooltip="Instagram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83946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ray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DD7A30D-7A4B-45A7-8AF9-34906FD2C806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3759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R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9200510-A51E-43F1-8543-03F40C16AA21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02184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ol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16C3A7FE-8968-44B6-96FD-76B82991A281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  <a:solidFill>
            <a:schemeClr val="tx2"/>
          </a:solidFill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48782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Otsikkodia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2" name="Rectangle 21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302775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630F8-8B8A-43EF-8D1C-8688DBAE1386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3024287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116722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2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2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7" name="Rectangle 16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52568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4" name="Rectangle 23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94870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4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8" name="Rectangle 17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4558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9425" y="1773239"/>
            <a:ext cx="11229363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99781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Text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1773238"/>
            <a:ext cx="10657135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414852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671034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22" name="Group 21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27064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909657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04360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45572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345362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92C310-250E-4EA1-8C85-02241155759C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479427" y="1773238"/>
            <a:ext cx="3024286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883666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4258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4896296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4896544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53321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4" y="1773238"/>
            <a:ext cx="460895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4896296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528048" y="1773238"/>
            <a:ext cx="460826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4896297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918565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5" y="1773238"/>
            <a:ext cx="1036954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10656886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410146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3024287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4141627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345362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479427" y="1773238"/>
            <a:ext cx="3024286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878093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4608513" cy="1080542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4896544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03482" y="0"/>
            <a:ext cx="6188518" cy="6669360"/>
          </a:xfrm>
          <a:custGeom>
            <a:avLst/>
            <a:gdLst/>
            <a:ahLst/>
            <a:cxnLst/>
            <a:rect l="l" t="t" r="r" b="b"/>
            <a:pathLst>
              <a:path w="6188518" h="6669360">
                <a:moveTo>
                  <a:pt x="1820710" y="0"/>
                </a:moveTo>
                <a:lnTo>
                  <a:pt x="6188518" y="0"/>
                </a:lnTo>
                <a:lnTo>
                  <a:pt x="6188518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42107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6481317" cy="1080542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731674" y="0"/>
            <a:ext cx="4460326" cy="6669360"/>
          </a:xfrm>
          <a:custGeom>
            <a:avLst/>
            <a:gdLst/>
            <a:ahLst/>
            <a:cxnLst/>
            <a:rect l="l" t="t" r="r" b="b"/>
            <a:pathLst>
              <a:path w="4460326" h="6669360">
                <a:moveTo>
                  <a:pt x="1820710" y="0"/>
                </a:moveTo>
                <a:lnTo>
                  <a:pt x="4460326" y="0"/>
                </a:lnTo>
                <a:lnTo>
                  <a:pt x="4460326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11424" y="6453336"/>
            <a:ext cx="798984" cy="144463"/>
          </a:xfrm>
        </p:spPr>
        <p:txBody>
          <a:bodyPr/>
          <a:lstStyle>
            <a:lvl1pPr algn="l">
              <a:defRPr/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03512" y="6453336"/>
            <a:ext cx="4392488" cy="1444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79425" y="6453336"/>
            <a:ext cx="431999" cy="144016"/>
          </a:xfrm>
        </p:spPr>
        <p:txBody>
          <a:bodyPr/>
          <a:lstStyle>
            <a:lvl1pPr algn="l">
              <a:defRPr/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93130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9426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9426" y="2420888"/>
            <a:ext cx="3456334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56240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56240" y="2420888"/>
            <a:ext cx="3456335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587150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6769100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256588" y="1773237"/>
            <a:ext cx="3455987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8256588" y="5373216"/>
            <a:ext cx="3455987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1418851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4608513" cy="1080542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4896544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03482" y="0"/>
            <a:ext cx="6188518" cy="6669360"/>
          </a:xfrm>
          <a:custGeom>
            <a:avLst/>
            <a:gdLst/>
            <a:ahLst/>
            <a:cxnLst/>
            <a:rect l="l" t="t" r="r" b="b"/>
            <a:pathLst>
              <a:path w="6188518" h="6669360">
                <a:moveTo>
                  <a:pt x="1820710" y="0"/>
                </a:moveTo>
                <a:lnTo>
                  <a:pt x="6188518" y="0"/>
                </a:lnTo>
                <a:lnTo>
                  <a:pt x="6188518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02995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344767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2724020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Basic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3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8256240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8256240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617724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1" name="Freeform 6"/>
          <p:cNvSpPr>
            <a:spLocks noChangeAspect="1" noEditPoints="1"/>
          </p:cNvSpPr>
          <p:nvPr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06961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2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687582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buClr>
                <a:schemeClr val="accent2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accent2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bg1"/>
                </a:solidFill>
              </a:defRPr>
            </a:lvl5pPr>
            <a:lvl6pPr>
              <a:buClr>
                <a:schemeClr val="accent2"/>
              </a:buClr>
              <a:defRPr>
                <a:solidFill>
                  <a:schemeClr val="bg1"/>
                </a:solidFill>
              </a:defRPr>
            </a:lvl6pPr>
            <a:lvl7pPr>
              <a:buClr>
                <a:schemeClr val="accent2"/>
              </a:buClr>
              <a:defRPr>
                <a:solidFill>
                  <a:schemeClr val="bg1"/>
                </a:solidFill>
              </a:defRPr>
            </a:lvl7pPr>
            <a:lvl8pPr>
              <a:buClr>
                <a:schemeClr val="accent2"/>
              </a:buClr>
              <a:defRPr>
                <a:solidFill>
                  <a:schemeClr val="bg1"/>
                </a:solidFill>
              </a:defRPr>
            </a:lvl8pPr>
            <a:lvl9pPr>
              <a:buClr>
                <a:schemeClr val="accent2"/>
              </a:buCl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08027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309320"/>
                </a:lnTo>
                <a:lnTo>
                  <a:pt x="12192000" y="6669088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096000" y="0"/>
            <a:ext cx="6096000" cy="6858000"/>
          </a:xfrm>
          <a:solidFill>
            <a:schemeClr val="accent2">
              <a:alpha val="40000"/>
            </a:schemeClr>
          </a:solidFill>
        </p:spPr>
        <p:txBody>
          <a:bodyPr lIns="576000" tIns="2422800" rIns="1080000" bIns="10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1" name="Freeform 6"/>
          <p:cNvSpPr>
            <a:spLocks noChangeAspect="1" noEditPoints="1"/>
          </p:cNvSpPr>
          <p:nvPr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4" y="1051892"/>
            <a:ext cx="4464496" cy="108096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30120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57162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042738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 Neg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9" name="Rectangle 8"/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" name="Group 9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1" name="Rectangle 10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2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966282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039278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6481317" cy="1080542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731674" y="0"/>
            <a:ext cx="4460326" cy="6669360"/>
          </a:xfrm>
          <a:custGeom>
            <a:avLst/>
            <a:gdLst/>
            <a:ahLst/>
            <a:cxnLst/>
            <a:rect l="l" t="t" r="r" b="b"/>
            <a:pathLst>
              <a:path w="4460326" h="6669360">
                <a:moveTo>
                  <a:pt x="1820710" y="0"/>
                </a:moveTo>
                <a:lnTo>
                  <a:pt x="4460326" y="0"/>
                </a:lnTo>
                <a:lnTo>
                  <a:pt x="4460326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11424" y="6453336"/>
            <a:ext cx="798984" cy="144463"/>
          </a:xfrm>
        </p:spPr>
        <p:txBody>
          <a:bodyPr/>
          <a:lstStyle>
            <a:lvl1pPr algn="l">
              <a:defRPr/>
            </a:lvl1pPr>
          </a:lstStyle>
          <a:p>
            <a:fld id="{7AE1A52A-7A45-4747-8826-46DCD6690801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03512" y="6453336"/>
            <a:ext cx="4392488" cy="1444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79425" y="6453336"/>
            <a:ext cx="431999" cy="144016"/>
          </a:xfrm>
        </p:spPr>
        <p:txBody>
          <a:bodyPr/>
          <a:lstStyle>
            <a:lvl1pPr algn="l">
              <a:defRPr/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58289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1515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lu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78150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ray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1725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R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14475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ol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37322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Osan ylätunnis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Kuva 4">
            <a:extLst>
              <a:ext uri="{FF2B5EF4-FFF2-40B4-BE49-F238E27FC236}">
                <a16:creationId xmlns:a16="http://schemas.microsoft.com/office/drawing/2014/main" id="{D5111821-EEF5-CA4F-AF8D-DBEB6E46BC5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3347"/>
            <a:ext cx="12196390" cy="3459257"/>
          </a:xfrm>
          <a:prstGeom prst="rect">
            <a:avLst/>
          </a:prstGeom>
        </p:spPr>
      </p:pic>
      <p:sp>
        <p:nvSpPr>
          <p:cNvPr id="13" name="Suorakulmio 12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11" name="Suorakulmio 10"/>
          <p:cNvSpPr/>
          <p:nvPr userDrawn="1"/>
        </p:nvSpPr>
        <p:spPr>
          <a:xfrm>
            <a:off x="567765" y="2719295"/>
            <a:ext cx="5797176" cy="2099235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latin typeface="Helvetica" pitchFamily="34" charset="0"/>
            </a:endParaRPr>
          </a:p>
        </p:txBody>
      </p:sp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1095686" y="3227296"/>
            <a:ext cx="4721412" cy="1763058"/>
          </a:xfrm>
        </p:spPr>
        <p:txBody>
          <a:bodyPr anchor="t">
            <a:normAutofit/>
          </a:bodyPr>
          <a:lstStyle>
            <a:lvl1pPr algn="l">
              <a:defRPr sz="3600" b="1" cap="none"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1095686" y="5162832"/>
            <a:ext cx="4721412" cy="1142345"/>
          </a:xfrm>
        </p:spPr>
        <p:txBody>
          <a:bodyPr anchor="t"/>
          <a:lstStyle>
            <a:lvl1pPr marL="0" indent="0">
              <a:buNone/>
              <a:defRPr sz="2000">
                <a:solidFill>
                  <a:schemeClr val="tx2"/>
                </a:solidFill>
                <a:latin typeface="Helvetica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7" name="Päivämäärän paikkamerkki 3"/>
          <p:cNvSpPr>
            <a:spLocks noGrp="1"/>
          </p:cNvSpPr>
          <p:nvPr>
            <p:ph type="dt" sz="half" idx="2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30E4E996-DE53-4790-83EF-0699AF688344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Alatunnisteen paikkamerkki 4"/>
          <p:cNvSpPr>
            <a:spLocks noGrp="1"/>
          </p:cNvSpPr>
          <p:nvPr>
            <p:ph type="ftr" sz="quarter" idx="3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9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12" name="Sisällön paikkamerkki 2"/>
          <p:cNvSpPr>
            <a:spLocks noGrp="1"/>
          </p:cNvSpPr>
          <p:nvPr>
            <p:ph sz="half" idx="11"/>
          </p:nvPr>
        </p:nvSpPr>
        <p:spPr>
          <a:xfrm>
            <a:off x="6035921" y="3720201"/>
            <a:ext cx="5205507" cy="2368176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Helvetica" pitchFamily="34" charset="0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cxnSp>
        <p:nvCxnSpPr>
          <p:cNvPr id="16" name="Suora yhdysviiva 15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uora yhdysviiva 16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8" name="Group 23">
            <a:extLst>
              <a:ext uri="{FF2B5EF4-FFF2-40B4-BE49-F238E27FC236}">
                <a16:creationId xmlns:a16="http://schemas.microsoft.com/office/drawing/2014/main" id="{AF70CA8E-4F4E-E94F-A0CA-C91F9F2C5B91}"/>
              </a:ext>
            </a:extLst>
          </p:cNvPr>
          <p:cNvGrpSpPr/>
          <p:nvPr userDrawn="1"/>
        </p:nvGrpSpPr>
        <p:grpSpPr>
          <a:xfrm>
            <a:off x="609600" y="0"/>
            <a:ext cx="763388" cy="1028096"/>
            <a:chOff x="457200" y="0"/>
            <a:chExt cx="763388" cy="1028096"/>
          </a:xfrm>
        </p:grpSpPr>
        <p:sp>
          <p:nvSpPr>
            <p:cNvPr id="19" name="Suorakulmio 18">
              <a:extLst>
                <a:ext uri="{FF2B5EF4-FFF2-40B4-BE49-F238E27FC236}">
                  <a16:creationId xmlns:a16="http://schemas.microsoft.com/office/drawing/2014/main" id="{52AF6B33-C78B-1046-99A1-7A92D2EFF947}"/>
                </a:ext>
              </a:extLst>
            </p:cNvPr>
            <p:cNvSpPr/>
            <p:nvPr userDrawn="1"/>
          </p:nvSpPr>
          <p:spPr>
            <a:xfrm>
              <a:off x="457200" y="0"/>
              <a:ext cx="763388" cy="102809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latin typeface="Helvetica" pitchFamily="34" charset="0"/>
              </a:endParaRPr>
            </a:p>
          </p:txBody>
        </p:sp>
        <p:pic>
          <p:nvPicPr>
            <p:cNvPr id="20" name="Kuva 21">
              <a:extLst>
                <a:ext uri="{FF2B5EF4-FFF2-40B4-BE49-F238E27FC236}">
                  <a16:creationId xmlns:a16="http://schemas.microsoft.com/office/drawing/2014/main" id="{A6E36625-3D07-C94B-AFB2-F6962E2C6A4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17" y="165903"/>
              <a:ext cx="323551" cy="73641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8499143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E732291-D5F3-4499-A443-0E63CE03715F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1" name="Group 20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2" name="Rectangle 21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784307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2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4B90F7E-6F65-4254-A1B0-6008782AA0B7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2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4" name="Group 13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7" name="Rectangle 16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8" name="Rectangle 17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27390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7D7278C-2FA4-41B3-9A4F-BD505647DC1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3" name="Group 22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4" name="Rectangle 23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6" name="Rectangle 25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7" name="Rectangle 26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47363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4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2BD2B17-293F-4265-A683-B15D9E860FC8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7" name="Group 16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8" name="Rectangle 17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39552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2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B841C3D-23E1-4DC5-A36F-C06D0292279E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2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4" name="Group 13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7" name="Rectangle 16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8" name="Rectangle 17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27390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9426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9426" y="2420888"/>
            <a:ext cx="3456334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4E7C96-8B78-4B19-90A3-2C22DB5F97CB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56240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56240" y="2420888"/>
            <a:ext cx="3456335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427288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9425" y="1773239"/>
            <a:ext cx="11229363" cy="43926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093DB5-1031-488C-B616-C2FC6CC7DC7D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43476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BC6CA7-6A96-432F-9034-0E5A9F5713DF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1773238"/>
            <a:ext cx="10657135" cy="43926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14377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2BF3320-381E-4EC0-B3D3-2BD16F0873E8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19" name="Group 18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0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3928471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91C4AA6-9F26-41A9-A1E2-D2E0E56F7768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22" name="Group 21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3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94014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01FF49-0795-4573-B954-76D95B63386C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9081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600930-2273-47C3-AE3D-381F7BF91557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05716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F7D1D98-BC2A-424F-A494-09CAE1E5901C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94605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F04F016-BBD5-478C-A9BA-137586C45FC6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25425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4896296" cy="43926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4896544" cy="43926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1F2598-2B49-4F67-8846-A384F68778C2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82379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4" y="1773238"/>
            <a:ext cx="460895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4896296" cy="374496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528048" y="1773238"/>
            <a:ext cx="460826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4896297" cy="374496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E3717B-374E-497B-A8C5-1A8134F2BC0D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9889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Basic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6769100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DEC53D-0787-4619-B803-FB4E52B4C727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256588" y="1773237"/>
            <a:ext cx="3455987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8256588" y="5373216"/>
            <a:ext cx="3455987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2946652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5" y="1773238"/>
            <a:ext cx="1036954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10656886" cy="374496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AD20AC-D1F1-41A6-90AD-3241A65F0AB0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20222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75FD1A-AD2D-4978-917B-B7E394FEBF71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3024287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16722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345362" cy="43926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DBB5D4-E3F4-4C9E-BC1A-69A97276B114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479427" y="1773238"/>
            <a:ext cx="3024286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83666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4608513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4896544" cy="43926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03482" y="0"/>
            <a:ext cx="6188518" cy="6669360"/>
          </a:xfrm>
          <a:custGeom>
            <a:avLst/>
            <a:gdLst/>
            <a:ahLst/>
            <a:cxnLst/>
            <a:rect l="l" t="t" r="r" b="b"/>
            <a:pathLst>
              <a:path w="6188518" h="6669360">
                <a:moveTo>
                  <a:pt x="1820710" y="0"/>
                </a:moveTo>
                <a:lnTo>
                  <a:pt x="6188518" y="0"/>
                </a:lnTo>
                <a:lnTo>
                  <a:pt x="6188518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3FEF9F4-2D5A-40FC-8059-EC66CF427E95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02995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6481317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731674" y="0"/>
            <a:ext cx="4460326" cy="6669360"/>
          </a:xfrm>
          <a:custGeom>
            <a:avLst/>
            <a:gdLst/>
            <a:ahLst/>
            <a:cxnLst/>
            <a:rect l="l" t="t" r="r" b="b"/>
            <a:pathLst>
              <a:path w="4460326" h="6669360">
                <a:moveTo>
                  <a:pt x="1820710" y="0"/>
                </a:moveTo>
                <a:lnTo>
                  <a:pt x="4460326" y="0"/>
                </a:lnTo>
                <a:lnTo>
                  <a:pt x="4460326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11424" y="6453336"/>
            <a:ext cx="798984" cy="144463"/>
          </a:xfrm>
        </p:spPr>
        <p:txBody>
          <a:bodyPr/>
          <a:lstStyle>
            <a:lvl1pPr algn="l">
              <a:defRPr/>
            </a:lvl1pPr>
          </a:lstStyle>
          <a:p>
            <a:fld id="{FF1BD8E4-339A-4A09-BED4-D50A4FC3CB91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03512" y="6453336"/>
            <a:ext cx="4392488" cy="1444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79425" y="6453336"/>
            <a:ext cx="431999" cy="144016"/>
          </a:xfrm>
        </p:spPr>
        <p:txBody>
          <a:bodyPr/>
          <a:lstStyle>
            <a:lvl1pPr algn="l">
              <a:defRPr/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58289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9426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9426" y="2420888"/>
            <a:ext cx="3456334" cy="374496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14B9EB-8B1D-48AA-BE15-4DA113FBACA4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56240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56240" y="2420888"/>
            <a:ext cx="3456335" cy="374496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27288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Basic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6769100" cy="43926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427960-5947-4879-936E-770C14685BA4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256588" y="1773237"/>
            <a:ext cx="3455987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8256588" y="5373216"/>
            <a:ext cx="3455987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2946652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Basic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344767" cy="43926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0EC0F-E2CC-4F50-BE8E-4367669AFE88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79330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sic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B5DC45-5DBF-42AE-8320-7E5289C538C2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3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8256240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8256240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1594088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878AA95-B664-4F23-B7F3-63B46BCC3741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1" name="Freeform 6"/>
          <p:cNvSpPr>
            <a:spLocks noChangeAspect="1" noEditPoints="1"/>
          </p:cNvSpPr>
          <p:nvPr userDrawn="1"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76559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Basic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344767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15374A-B6D5-4C79-9E3A-C9CBEE1AD41C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79330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 2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E95081-C9A9-4E8F-8533-77A0F2898190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83049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AD8BA52-4D41-4280-B5B1-68E18CF4049B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buClr>
                <a:schemeClr val="accent2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accent2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bg1"/>
                </a:solidFill>
              </a:defRPr>
            </a:lvl5pPr>
            <a:lvl6pPr>
              <a:buClr>
                <a:schemeClr val="accent2"/>
              </a:buClr>
              <a:defRPr>
                <a:solidFill>
                  <a:schemeClr val="bg1"/>
                </a:solidFill>
              </a:defRPr>
            </a:lvl6pPr>
            <a:lvl7pPr>
              <a:buClr>
                <a:schemeClr val="accent2"/>
              </a:buClr>
              <a:defRPr>
                <a:solidFill>
                  <a:schemeClr val="bg1"/>
                </a:solidFill>
              </a:defRPr>
            </a:lvl7pPr>
            <a:lvl8pPr>
              <a:buClr>
                <a:schemeClr val="accent2"/>
              </a:buClr>
              <a:defRPr>
                <a:solidFill>
                  <a:schemeClr val="bg1"/>
                </a:solidFill>
              </a:defRPr>
            </a:lvl8pPr>
            <a:lvl9pPr>
              <a:buClr>
                <a:schemeClr val="accent2"/>
              </a:buCl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776097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309320"/>
                </a:lnTo>
                <a:lnTo>
                  <a:pt x="12192000" y="6669088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096000" y="0"/>
            <a:ext cx="6096000" cy="6858000"/>
          </a:xfrm>
          <a:solidFill>
            <a:schemeClr val="accent2">
              <a:alpha val="40000"/>
            </a:schemeClr>
          </a:solidFill>
        </p:spPr>
        <p:txBody>
          <a:bodyPr lIns="576000" tIns="2422800" rIns="1080000" bIns="10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1" name="Freeform 6"/>
          <p:cNvSpPr>
            <a:spLocks noChangeAspect="1" noEditPoints="1"/>
          </p:cNvSpPr>
          <p:nvPr userDrawn="1"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4" y="1051892"/>
            <a:ext cx="4464496" cy="108096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4E9DFD-A02F-4AEF-9464-D9A961E895B6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73575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69302CF-005C-495A-9D44-1EAA748103EF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39844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B593BAE-7E0C-40CB-817E-05901706B6D2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39981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and Picture Neg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25643DD-3C6F-4502-9543-4ABB1D6E0A71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9" name="Rectangle 8"/>
          <p:cNvSpPr/>
          <p:nvPr userDrawn="1"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1" name="Rectangle 10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2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4045833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D0A2C5-B1AA-4C67-9E15-23EB2B2A3581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06310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666A05-B22B-4369-8110-0CC9337390F2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JYU. Since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31071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lu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4724DB6-F8B3-4DC8-B6F6-53DEEBC8399B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83946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ray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F50A1DFF-D65A-49D5-8CBD-497EFA56683B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3759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sic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FD6433-B9E6-4CF4-8471-478F74666DCC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3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8256240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8256240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1594088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R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543F11BB-340B-4B6A-A1F4-86A725F4C628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02184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ol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86B4002-44D9-49E6-93B1-947AC33C7379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JYU. Since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48782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uorakulmio 9"/>
          <p:cNvSpPr/>
          <p:nvPr userDrawn="1"/>
        </p:nvSpPr>
        <p:spPr>
          <a:xfrm>
            <a:off x="0" y="6540486"/>
            <a:ext cx="12192000" cy="32365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800">
              <a:solidFill>
                <a:schemeClr val="accent1"/>
              </a:solidFill>
              <a:latin typeface="Helvetica" pitchFamily="34" charset="0"/>
            </a:endParaRPr>
          </a:p>
        </p:txBody>
      </p:sp>
      <p:sp>
        <p:nvSpPr>
          <p:cNvPr id="5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>
                <a:solidFill>
                  <a:schemeClr val="bg1"/>
                </a:solidFill>
                <a:latin typeface="Helvetica" pitchFamily="34" charset="0"/>
                <a:cs typeface="Helvetica" pitchFamily="34" charset="0"/>
              </a:defRPr>
            </a:lvl1pPr>
          </a:lstStyle>
          <a:p>
            <a:r>
              <a:rPr lang="fi-FI" b="1">
                <a:solidFill>
                  <a:srgbClr val="FF0000"/>
                </a:solidFill>
              </a:rPr>
              <a:t>JYU.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2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cxnSp>
        <p:nvCxnSpPr>
          <p:cNvPr id="14" name="Suora yhdysviiva 13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uora yhdysviiva 14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Otsikon paikkamerkki 1"/>
          <p:cNvSpPr>
            <a:spLocks noGrp="1"/>
          </p:cNvSpPr>
          <p:nvPr>
            <p:ph type="title"/>
          </p:nvPr>
        </p:nvSpPr>
        <p:spPr>
          <a:xfrm>
            <a:off x="609601" y="637578"/>
            <a:ext cx="9824559" cy="101991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>
                <a:latin typeface="Helvetica" pitchFamily="34" charset="0"/>
              </a:defRPr>
            </a:lvl1pPr>
          </a:lstStyle>
          <a:p>
            <a:r>
              <a:rPr lang="fi-FI"/>
              <a:t>Muokkaa perustyylejä naps.</a:t>
            </a:r>
          </a:p>
        </p:txBody>
      </p:sp>
      <p:sp>
        <p:nvSpPr>
          <p:cNvPr id="13" name="Tekstin paikkamerkki 2"/>
          <p:cNvSpPr>
            <a:spLocks noGrp="1"/>
          </p:cNvSpPr>
          <p:nvPr>
            <p:ph idx="1"/>
          </p:nvPr>
        </p:nvSpPr>
        <p:spPr>
          <a:xfrm>
            <a:off x="609600" y="1844699"/>
            <a:ext cx="10972800" cy="45571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>
              <a:defRPr>
                <a:latin typeface="Helvetica" pitchFamily="34" charset="0"/>
              </a:defRPr>
            </a:lvl1pPr>
            <a:lvl2pPr>
              <a:defRPr>
                <a:latin typeface="Helvetica" pitchFamily="34" charset="0"/>
              </a:defRPr>
            </a:lvl2pPr>
            <a:lvl3pPr>
              <a:defRPr>
                <a:latin typeface="Helvetica" pitchFamily="34" charset="0"/>
              </a:defRPr>
            </a:lvl3pPr>
            <a:lvl4pPr>
              <a:defRPr>
                <a:latin typeface="Helvetica" pitchFamily="34" charset="0"/>
              </a:defRPr>
            </a:lvl4pPr>
            <a:lvl5pPr>
              <a:defRPr>
                <a:latin typeface="Helvetica" pitchFamily="34" charset="0"/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12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fld id="{21A8D66E-D4C1-438C-8B85-C19A0838289F}" type="datetime1">
              <a:rPr lang="fi-FI" smtClean="0"/>
              <a:pPr/>
              <a:t>2.9.2024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44773678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C4046A8C-5A2D-4C67-A58D-0BC41DD41999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1" name="Group 20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2" name="Rectangle 21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784307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B841C3D-23E1-4DC5-A36F-C06D0292279E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2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4" name="Group 13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7" name="Rectangle 16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8" name="Rectangle 17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27390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C349AAB-80AB-47F6-82CA-7DB8DC13BA8B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3" name="Group 22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4" name="Rectangle 23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6" name="Rectangle 25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7" name="Rectangle 26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47363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D1C972E6-FDAA-41EE-A0A9-155028D32E5D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7" name="Group 16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8" name="Rectangle 17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39552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9425" y="1773239"/>
            <a:ext cx="11229363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38D79E-ECCD-49B3-9BE8-21DD6AA31017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43476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D572D-C5AE-4294-AC74-F90B1751845C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1773238"/>
            <a:ext cx="10657135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214377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98C5A31-2DDA-4091-813B-5D417EA1ACDE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19" name="Group 18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0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3928471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6E60A9A-4E1A-4CFD-BDF0-5604E43758BB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1" name="Freeform 6"/>
          <p:cNvSpPr>
            <a:spLocks noChangeAspect="1" noEditPoints="1"/>
          </p:cNvSpPr>
          <p:nvPr userDrawn="1"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76559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F289DF-FBA3-4597-A904-E307E3C84334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22" name="Group 21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3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94014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664FC23-7509-4456-9D52-DAA8222108B6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9081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932CA36-1561-45B3-A1B4-35ED27ECF791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05716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82E643B-A9DB-4FD6-8BDB-7EA639342561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94605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B7506C7-8216-4EC3-87F2-392A1381FF92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25425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4896296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4896544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131F2E-DC71-4048-9C3D-E0D1A7B75486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82379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4" y="1773238"/>
            <a:ext cx="460895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4896296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528048" y="1773238"/>
            <a:ext cx="460826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4896297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0A4A60-FF9F-4C24-9C4E-EAB0E3EE7704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79889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5" y="1773238"/>
            <a:ext cx="1036954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10656886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2683F0-3DF9-4060-AF91-3F96E5F5FDB5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020222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630F8-8B8A-43EF-8D1C-8688DBAE1386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3024287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116722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345362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92C310-250E-4EA1-8C85-02241155759C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479427" y="1773238"/>
            <a:ext cx="3024286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883666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 2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DC2C7D-9AB6-4C39-BBB7-9E927F314F99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3083049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4608513" cy="1080542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4896544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03482" y="0"/>
            <a:ext cx="6188518" cy="6669360"/>
          </a:xfrm>
          <a:custGeom>
            <a:avLst/>
            <a:gdLst/>
            <a:ahLst/>
            <a:cxnLst/>
            <a:rect l="l" t="t" r="r" b="b"/>
            <a:pathLst>
              <a:path w="6188518" h="6669360">
                <a:moveTo>
                  <a:pt x="1820710" y="0"/>
                </a:moveTo>
                <a:lnTo>
                  <a:pt x="6188518" y="0"/>
                </a:lnTo>
                <a:lnTo>
                  <a:pt x="6188518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02995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6481317" cy="1080542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731674" y="0"/>
            <a:ext cx="4460326" cy="6669360"/>
          </a:xfrm>
          <a:custGeom>
            <a:avLst/>
            <a:gdLst/>
            <a:ahLst/>
            <a:cxnLst/>
            <a:rect l="l" t="t" r="r" b="b"/>
            <a:pathLst>
              <a:path w="4460326" h="6669360">
                <a:moveTo>
                  <a:pt x="1820710" y="0"/>
                </a:moveTo>
                <a:lnTo>
                  <a:pt x="4460326" y="0"/>
                </a:lnTo>
                <a:lnTo>
                  <a:pt x="4460326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11424" y="6453336"/>
            <a:ext cx="798984" cy="144463"/>
          </a:xfrm>
        </p:spPr>
        <p:txBody>
          <a:bodyPr/>
          <a:lstStyle>
            <a:lvl1pPr algn="l">
              <a:defRPr/>
            </a:lvl1pPr>
          </a:lstStyle>
          <a:p>
            <a:fld id="{7AE1A52A-7A45-4747-8826-46DCD6690801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03512" y="6453336"/>
            <a:ext cx="4392488" cy="1444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79425" y="6453336"/>
            <a:ext cx="431999" cy="144016"/>
          </a:xfrm>
        </p:spPr>
        <p:txBody>
          <a:bodyPr/>
          <a:lstStyle>
            <a:lvl1pPr algn="l">
              <a:defRPr/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58289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9426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9426" y="2420888"/>
            <a:ext cx="3456334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4E7C96-8B78-4B19-90A3-2C22DB5F97CB}" type="datetime1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56240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56240" y="2420888"/>
            <a:ext cx="3456335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427288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Basic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6769100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DEC53D-0787-4619-B803-FB4E52B4C727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256588" y="1773237"/>
            <a:ext cx="3455987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8256588" y="5373216"/>
            <a:ext cx="3455987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2946652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Basic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344767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15374A-B6D5-4C79-9E3A-C9CBEE1AD41C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79330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sic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FD6433-B9E6-4CF4-8471-478F74666DCC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3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8256240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8256240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1594088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Half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6E60A9A-4E1A-4CFD-BDF0-5604E43758BB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1" name="Freeform 6"/>
          <p:cNvSpPr>
            <a:spLocks noChangeAspect="1" noEditPoints="1"/>
          </p:cNvSpPr>
          <p:nvPr userDrawn="1"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76559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Half Picture 2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DC2C7D-9AB6-4C39-BBB7-9E927F314F99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3083049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Half 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B77D63E-B525-4531-86B9-70BF5994A5E7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buClr>
                <a:schemeClr val="accent2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accent2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bg1"/>
                </a:solidFill>
              </a:defRPr>
            </a:lvl5pPr>
            <a:lvl6pPr>
              <a:buClr>
                <a:schemeClr val="accent2"/>
              </a:buClr>
              <a:defRPr>
                <a:solidFill>
                  <a:schemeClr val="bg1"/>
                </a:solidFill>
              </a:defRPr>
            </a:lvl6pPr>
            <a:lvl7pPr>
              <a:buClr>
                <a:schemeClr val="accent2"/>
              </a:buClr>
              <a:defRPr>
                <a:solidFill>
                  <a:schemeClr val="bg1"/>
                </a:solidFill>
              </a:defRPr>
            </a:lvl7pPr>
            <a:lvl8pPr>
              <a:buClr>
                <a:schemeClr val="accent2"/>
              </a:buClr>
              <a:defRPr>
                <a:solidFill>
                  <a:schemeClr val="bg1"/>
                </a:solidFill>
              </a:defRPr>
            </a:lvl8pPr>
            <a:lvl9pPr>
              <a:buClr>
                <a:schemeClr val="accent2"/>
              </a:buCl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grpSp>
        <p:nvGrpSpPr>
          <p:cNvPr id="9" name="Group 8"/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776097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Half 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309320"/>
                </a:lnTo>
                <a:lnTo>
                  <a:pt x="12192000" y="6669088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096000" y="0"/>
            <a:ext cx="6096000" cy="6858000"/>
          </a:xfrm>
          <a:solidFill>
            <a:schemeClr val="accent2">
              <a:alpha val="40000"/>
            </a:schemeClr>
          </a:solidFill>
        </p:spPr>
        <p:txBody>
          <a:bodyPr lIns="576000" tIns="2422800" rIns="1080000" bIns="10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1" name="Freeform 6"/>
          <p:cNvSpPr>
            <a:spLocks noChangeAspect="1" noEditPoints="1"/>
          </p:cNvSpPr>
          <p:nvPr userDrawn="1"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4" y="1051892"/>
            <a:ext cx="4464496" cy="108096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61188C8-9CC8-4312-B771-F2615844C916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73575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B77D63E-B525-4531-86B9-70BF5994A5E7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buClr>
                <a:schemeClr val="accent2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accent2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bg1"/>
                </a:solidFill>
              </a:defRPr>
            </a:lvl5pPr>
            <a:lvl6pPr>
              <a:buClr>
                <a:schemeClr val="accent2"/>
              </a:buClr>
              <a:defRPr>
                <a:solidFill>
                  <a:schemeClr val="bg1"/>
                </a:solidFill>
              </a:defRPr>
            </a:lvl6pPr>
            <a:lvl7pPr>
              <a:buClr>
                <a:schemeClr val="accent2"/>
              </a:buClr>
              <a:defRPr>
                <a:solidFill>
                  <a:schemeClr val="bg1"/>
                </a:solidFill>
              </a:defRPr>
            </a:lvl7pPr>
            <a:lvl8pPr>
              <a:buClr>
                <a:schemeClr val="accent2"/>
              </a:buClr>
              <a:defRPr>
                <a:solidFill>
                  <a:schemeClr val="bg1"/>
                </a:solidFill>
              </a:defRPr>
            </a:lvl8pPr>
            <a:lvl9pPr>
              <a:buClr>
                <a:schemeClr val="accent2"/>
              </a:buCl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grpSp>
        <p:nvGrpSpPr>
          <p:cNvPr id="9" name="Group 8"/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776097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8892185-40C9-4322-B0DE-C3FF274F1397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39844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69F6140-E4BC-4CA0-9B8B-3660C5320C66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739981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Picture Neg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2ED2AF-B0EA-4920-9061-A550D71E1051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1" name="Rectangle 10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2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4045833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6A11EC-2B0A-4FE3-A356-5289FE592203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06310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F8DCEB-E87B-4C58-B7E8-DD4C6464F7EE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31071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ogo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C035652-A999-4118-9606-1DF5E56EF1CF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83946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ogo Gr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C9C25B3C-1CD8-4921-8D7D-770BBD368115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3759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ogo 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3608165-F82C-4B10-A2FA-6B878740236B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02184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ogo Go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B8A200D1-495A-4A38-AFEB-181491454DF7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48782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Half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309320"/>
                </a:lnTo>
                <a:lnTo>
                  <a:pt x="12192000" y="6669088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096000" y="0"/>
            <a:ext cx="6096000" cy="6858000"/>
          </a:xfrm>
          <a:solidFill>
            <a:schemeClr val="accent2">
              <a:alpha val="40000"/>
            </a:schemeClr>
          </a:solidFill>
        </p:spPr>
        <p:txBody>
          <a:bodyPr lIns="576000" tIns="2422800" rIns="1080000" bIns="10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1" name="Freeform 6"/>
          <p:cNvSpPr>
            <a:spLocks noChangeAspect="1" noEditPoints="1"/>
          </p:cNvSpPr>
          <p:nvPr userDrawn="1"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4" y="1051892"/>
            <a:ext cx="4464496" cy="108096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61188C8-9CC8-4312-B771-F2615844C916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73575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8892185-40C9-4322-B0DE-C3FF274F1397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39844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69F6140-E4BC-4CA0-9B8B-3660C5320C66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739981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C349AAB-80AB-47F6-82CA-7DB8DC13BA8B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3" name="Group 22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4" name="Rectangle 23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6" name="Rectangle 25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7" name="Rectangle 26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47363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and Picture Neg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2ED2AF-B0EA-4920-9061-A550D71E1051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1" name="Rectangle 10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2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4045833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6A11EC-2B0A-4FE3-A356-5289FE592203}" type="datetime1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06310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F8DCEB-E87B-4C58-B7E8-DD4C6464F7EE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31071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lu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C035652-A999-4118-9606-1DF5E56EF1CF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83946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ray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C9C25B3C-1CD8-4921-8D7D-770BBD368115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3759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R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3608165-F82C-4B10-A2FA-6B878740236B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02184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ol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B8A200D1-495A-4A38-AFEB-181491454DF7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 userDrawn="1"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 userDrawn="1"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 userDrawn="1"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 userDrawn="1"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 userDrawn="1"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 userDrawn="1"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48782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Otsikkodia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2" name="Rectangle 21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251123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2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2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7" name="Rectangle 16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73332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4" name="Rectangle 23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97891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4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D1C972E6-FDAA-41EE-A0A9-155028D32E5D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 userDrawn="1"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7" name="Group 16"/>
          <p:cNvGrpSpPr/>
          <p:nvPr userDrawn="1"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8" name="Rectangle 17"/>
            <p:cNvSpPr/>
            <p:nvPr userDrawn="1"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 userDrawn="1"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39552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4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8" name="Rectangle 17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35805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9425" y="1773239"/>
            <a:ext cx="11229363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17113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Text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1773238"/>
            <a:ext cx="10657135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621798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4182751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22" name="Group 21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4367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82185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30847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10157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4857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4896296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4896544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35866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9425" y="1773239"/>
            <a:ext cx="11229363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38D79E-ECCD-49B3-9BE8-21DD6AA31017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43476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4" y="1773238"/>
            <a:ext cx="460895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4896296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528048" y="1773238"/>
            <a:ext cx="460826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4896297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582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5" y="1773238"/>
            <a:ext cx="1036954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10656886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52031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3024287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231971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345362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479427" y="1773238"/>
            <a:ext cx="3024286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33761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4608513" cy="1080542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4896544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03482" y="0"/>
            <a:ext cx="6188518" cy="6669360"/>
          </a:xfrm>
          <a:custGeom>
            <a:avLst/>
            <a:gdLst/>
            <a:ahLst/>
            <a:cxnLst/>
            <a:rect l="l" t="t" r="r" b="b"/>
            <a:pathLst>
              <a:path w="6188518" h="6669360">
                <a:moveTo>
                  <a:pt x="1820710" y="0"/>
                </a:moveTo>
                <a:lnTo>
                  <a:pt x="6188518" y="0"/>
                </a:lnTo>
                <a:lnTo>
                  <a:pt x="6188518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17637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6481317" cy="1080542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731674" y="0"/>
            <a:ext cx="4460326" cy="6669360"/>
          </a:xfrm>
          <a:custGeom>
            <a:avLst/>
            <a:gdLst/>
            <a:ahLst/>
            <a:cxnLst/>
            <a:rect l="l" t="t" r="r" b="b"/>
            <a:pathLst>
              <a:path w="4460326" h="6669360">
                <a:moveTo>
                  <a:pt x="1820710" y="0"/>
                </a:moveTo>
                <a:lnTo>
                  <a:pt x="4460326" y="0"/>
                </a:lnTo>
                <a:lnTo>
                  <a:pt x="4460326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11424" y="6453336"/>
            <a:ext cx="798984" cy="144463"/>
          </a:xfrm>
        </p:spPr>
        <p:txBody>
          <a:bodyPr/>
          <a:lstStyle>
            <a:lvl1pPr algn="l">
              <a:defRPr/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03512" y="6453336"/>
            <a:ext cx="4392488" cy="1444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79425" y="6453336"/>
            <a:ext cx="431999" cy="144016"/>
          </a:xfrm>
        </p:spPr>
        <p:txBody>
          <a:bodyPr/>
          <a:lstStyle>
            <a:lvl1pPr algn="l">
              <a:defRPr/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04989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9426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9426" y="2420888"/>
            <a:ext cx="3456334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56240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56240" y="2420888"/>
            <a:ext cx="3456335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634382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6769100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256588" y="1773237"/>
            <a:ext cx="3455987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8256588" y="5373216"/>
            <a:ext cx="3455987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112830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344767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1497098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Basic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3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8256240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8256240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3191064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D572D-C5AE-4294-AC74-F90B1751845C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1773238"/>
            <a:ext cx="10657135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214377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1" name="Freeform 6"/>
          <p:cNvSpPr>
            <a:spLocks noChangeAspect="1" noEditPoints="1"/>
          </p:cNvSpPr>
          <p:nvPr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36453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2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3655340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buClr>
                <a:schemeClr val="accent2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accent2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bg1"/>
                </a:solidFill>
              </a:defRPr>
            </a:lvl5pPr>
            <a:lvl6pPr>
              <a:buClr>
                <a:schemeClr val="accent2"/>
              </a:buClr>
              <a:defRPr>
                <a:solidFill>
                  <a:schemeClr val="bg1"/>
                </a:solidFill>
              </a:defRPr>
            </a:lvl6pPr>
            <a:lvl7pPr>
              <a:buClr>
                <a:schemeClr val="accent2"/>
              </a:buClr>
              <a:defRPr>
                <a:solidFill>
                  <a:schemeClr val="bg1"/>
                </a:solidFill>
              </a:defRPr>
            </a:lvl7pPr>
            <a:lvl8pPr>
              <a:buClr>
                <a:schemeClr val="accent2"/>
              </a:buClr>
              <a:defRPr>
                <a:solidFill>
                  <a:schemeClr val="bg1"/>
                </a:solidFill>
              </a:defRPr>
            </a:lvl8pPr>
            <a:lvl9pPr>
              <a:buClr>
                <a:schemeClr val="accent2"/>
              </a:buCl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697369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309320"/>
                </a:lnTo>
                <a:lnTo>
                  <a:pt x="12192000" y="6669088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096000" y="0"/>
            <a:ext cx="6096000" cy="6858000"/>
          </a:xfrm>
          <a:solidFill>
            <a:schemeClr val="accent2">
              <a:alpha val="40000"/>
            </a:schemeClr>
          </a:solidFill>
        </p:spPr>
        <p:txBody>
          <a:bodyPr lIns="576000" tIns="2422800" rIns="1080000" bIns="10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1" name="Freeform 6"/>
          <p:cNvSpPr>
            <a:spLocks noChangeAspect="1" noEditPoints="1"/>
          </p:cNvSpPr>
          <p:nvPr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4" y="1051892"/>
            <a:ext cx="4464496" cy="108096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35615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92209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64056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 Neg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9" name="Rectangle 8"/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" name="Group 9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1" name="Rectangle 10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2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456535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730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048867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lu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60561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98C5A31-2DDA-4091-813B-5D417EA1ACDE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19" name="Group 18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0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3928471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ray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6489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R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10437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ol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46668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Otsikkodia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2" name="Rectangle 21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3675363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2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2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7" name="Rectangle 16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35336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4" name="Rectangle 23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4690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4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8" name="Rectangle 17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02781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9425" y="1773239"/>
            <a:ext cx="11229363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934575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Text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1773238"/>
            <a:ext cx="10657135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175453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606980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F289DF-FBA3-4597-A904-E307E3C84334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22" name="Group 21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3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94014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22" name="Group 21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56975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99312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98503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88463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44642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4896296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4896544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62529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4" y="1773238"/>
            <a:ext cx="460895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4896296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528048" y="1773238"/>
            <a:ext cx="460826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4896297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777330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5" y="1773238"/>
            <a:ext cx="1036954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10656886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585407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3024287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024915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345362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479427" y="1773238"/>
            <a:ext cx="3024286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308257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664FC23-7509-4456-9D52-DAA8222108B6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 userDrawn="1"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 userDrawn="1"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9081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4608513" cy="1080542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4896544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03482" y="0"/>
            <a:ext cx="6188518" cy="6669360"/>
          </a:xfrm>
          <a:custGeom>
            <a:avLst/>
            <a:gdLst/>
            <a:ahLst/>
            <a:cxnLst/>
            <a:rect l="l" t="t" r="r" b="b"/>
            <a:pathLst>
              <a:path w="6188518" h="6669360">
                <a:moveTo>
                  <a:pt x="1820710" y="0"/>
                </a:moveTo>
                <a:lnTo>
                  <a:pt x="6188518" y="0"/>
                </a:lnTo>
                <a:lnTo>
                  <a:pt x="6188518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69888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6481317" cy="1080542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731674" y="0"/>
            <a:ext cx="4460326" cy="6669360"/>
          </a:xfrm>
          <a:custGeom>
            <a:avLst/>
            <a:gdLst/>
            <a:ahLst/>
            <a:cxnLst/>
            <a:rect l="l" t="t" r="r" b="b"/>
            <a:pathLst>
              <a:path w="4460326" h="6669360">
                <a:moveTo>
                  <a:pt x="1820710" y="0"/>
                </a:moveTo>
                <a:lnTo>
                  <a:pt x="4460326" y="0"/>
                </a:lnTo>
                <a:lnTo>
                  <a:pt x="4460326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11424" y="6453336"/>
            <a:ext cx="798984" cy="144463"/>
          </a:xfrm>
        </p:spPr>
        <p:txBody>
          <a:bodyPr/>
          <a:lstStyle>
            <a:lvl1pPr algn="l">
              <a:defRPr/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03512" y="6453336"/>
            <a:ext cx="4392488" cy="1444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79425" y="6453336"/>
            <a:ext cx="431999" cy="144016"/>
          </a:xfrm>
        </p:spPr>
        <p:txBody>
          <a:bodyPr/>
          <a:lstStyle>
            <a:lvl1pPr algn="l">
              <a:defRPr/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90465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9426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9426" y="2420888"/>
            <a:ext cx="3456334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56240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56240" y="2420888"/>
            <a:ext cx="3456335" cy="3744963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160118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6769100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256588" y="1773237"/>
            <a:ext cx="3455987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8256588" y="5373216"/>
            <a:ext cx="3455987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1800652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344767" cy="4392612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3773551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Basic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  <p:sp>
        <p:nvSpPr>
          <p:cNvPr id="13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8256240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8256240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Picture Text</a:t>
            </a:r>
          </a:p>
        </p:txBody>
      </p:sp>
    </p:spTree>
    <p:extLst>
      <p:ext uri="{BB962C8B-B14F-4D97-AF65-F5344CB8AC3E}">
        <p14:creationId xmlns:p14="http://schemas.microsoft.com/office/powerpoint/2010/main" val="1467091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11" name="Freeform 6"/>
          <p:cNvSpPr>
            <a:spLocks noChangeAspect="1" noEditPoints="1"/>
          </p:cNvSpPr>
          <p:nvPr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69125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2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1588047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buClr>
                <a:schemeClr val="accent2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accent2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bg1"/>
                </a:solidFill>
              </a:defRPr>
            </a:lvl5pPr>
            <a:lvl6pPr>
              <a:buClr>
                <a:schemeClr val="accent2"/>
              </a:buClr>
              <a:defRPr>
                <a:solidFill>
                  <a:schemeClr val="bg1"/>
                </a:solidFill>
              </a:defRPr>
            </a:lvl6pPr>
            <a:lvl7pPr>
              <a:buClr>
                <a:schemeClr val="accent2"/>
              </a:buClr>
              <a:defRPr>
                <a:solidFill>
                  <a:schemeClr val="bg1"/>
                </a:solidFill>
              </a:defRPr>
            </a:lvl7pPr>
            <a:lvl8pPr>
              <a:buClr>
                <a:schemeClr val="accent2"/>
              </a:buClr>
              <a:defRPr>
                <a:solidFill>
                  <a:schemeClr val="bg1"/>
                </a:solidFill>
              </a:defRPr>
            </a:lvl8pPr>
            <a:lvl9pPr>
              <a:buClr>
                <a:schemeClr val="accent2"/>
              </a:buCl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365826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309320"/>
                </a:lnTo>
                <a:lnTo>
                  <a:pt x="12192000" y="6669088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096000" y="0"/>
            <a:ext cx="6096000" cy="6858000"/>
          </a:xfrm>
          <a:solidFill>
            <a:schemeClr val="accent2">
              <a:alpha val="40000"/>
            </a:schemeClr>
          </a:solidFill>
        </p:spPr>
        <p:txBody>
          <a:bodyPr lIns="576000" tIns="2422800" rIns="1080000" bIns="10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1" name="Freeform 6"/>
          <p:cNvSpPr>
            <a:spLocks noChangeAspect="1" noEditPoints="1"/>
          </p:cNvSpPr>
          <p:nvPr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4" y="1051892"/>
            <a:ext cx="4464496" cy="108096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03F3E8C-E9D7-45C7-B568-326156C05307}" type="datetimeFigureOut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z="1200"/>
              <a:t>© Toinen reitti yliopistoon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8549600-FD7D-44AD-9447-EDE4FAA17552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79989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26" Type="http://schemas.openxmlformats.org/officeDocument/2006/relationships/slideLayout" Target="../slideLayouts/slideLayout62.xml"/><Relationship Id="rId21" Type="http://schemas.openxmlformats.org/officeDocument/2006/relationships/slideLayout" Target="../slideLayouts/slideLayout57.xml"/><Relationship Id="rId34" Type="http://schemas.openxmlformats.org/officeDocument/2006/relationships/slideLayout" Target="../slideLayouts/slideLayout70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slideLayout" Target="../slideLayouts/slideLayout61.xml"/><Relationship Id="rId33" Type="http://schemas.openxmlformats.org/officeDocument/2006/relationships/slideLayout" Target="../slideLayouts/slideLayout69.xml"/><Relationship Id="rId38" Type="http://schemas.openxmlformats.org/officeDocument/2006/relationships/image" Target="../media/image1.png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29" Type="http://schemas.openxmlformats.org/officeDocument/2006/relationships/slideLayout" Target="../slideLayouts/slideLayout65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slideLayout" Target="../slideLayouts/slideLayout60.xml"/><Relationship Id="rId32" Type="http://schemas.openxmlformats.org/officeDocument/2006/relationships/slideLayout" Target="../slideLayouts/slideLayout68.xml"/><Relationship Id="rId37" Type="http://schemas.openxmlformats.org/officeDocument/2006/relationships/theme" Target="../theme/theme2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28" Type="http://schemas.openxmlformats.org/officeDocument/2006/relationships/slideLayout" Target="../slideLayouts/slideLayout64.xml"/><Relationship Id="rId36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31" Type="http://schemas.openxmlformats.org/officeDocument/2006/relationships/slideLayout" Target="../slideLayouts/slideLayout67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Relationship Id="rId27" Type="http://schemas.openxmlformats.org/officeDocument/2006/relationships/slideLayout" Target="../slideLayouts/slideLayout63.xml"/><Relationship Id="rId30" Type="http://schemas.openxmlformats.org/officeDocument/2006/relationships/slideLayout" Target="../slideLayouts/slideLayout66.xml"/><Relationship Id="rId35" Type="http://schemas.openxmlformats.org/officeDocument/2006/relationships/slideLayout" Target="../slideLayouts/slideLayout71.xml"/><Relationship Id="rId8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9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5.xml"/><Relationship Id="rId18" Type="http://schemas.openxmlformats.org/officeDocument/2006/relationships/slideLayout" Target="../slideLayouts/slideLayout90.xml"/><Relationship Id="rId26" Type="http://schemas.openxmlformats.org/officeDocument/2006/relationships/slideLayout" Target="../slideLayouts/slideLayout98.xml"/><Relationship Id="rId39" Type="http://schemas.openxmlformats.org/officeDocument/2006/relationships/image" Target="../media/image1.png"/><Relationship Id="rId21" Type="http://schemas.openxmlformats.org/officeDocument/2006/relationships/slideLayout" Target="../slideLayouts/slideLayout93.xml"/><Relationship Id="rId34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17" Type="http://schemas.openxmlformats.org/officeDocument/2006/relationships/slideLayout" Target="../slideLayouts/slideLayout89.xml"/><Relationship Id="rId25" Type="http://schemas.openxmlformats.org/officeDocument/2006/relationships/slideLayout" Target="../slideLayouts/slideLayout97.xml"/><Relationship Id="rId33" Type="http://schemas.openxmlformats.org/officeDocument/2006/relationships/slideLayout" Target="../slideLayouts/slideLayout105.xml"/><Relationship Id="rId38" Type="http://schemas.openxmlformats.org/officeDocument/2006/relationships/theme" Target="../theme/theme3.xml"/><Relationship Id="rId2" Type="http://schemas.openxmlformats.org/officeDocument/2006/relationships/slideLayout" Target="../slideLayouts/slideLayout74.xml"/><Relationship Id="rId16" Type="http://schemas.openxmlformats.org/officeDocument/2006/relationships/slideLayout" Target="../slideLayouts/slideLayout88.xml"/><Relationship Id="rId20" Type="http://schemas.openxmlformats.org/officeDocument/2006/relationships/slideLayout" Target="../slideLayouts/slideLayout92.xml"/><Relationship Id="rId29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24" Type="http://schemas.openxmlformats.org/officeDocument/2006/relationships/slideLayout" Target="../slideLayouts/slideLayout96.xml"/><Relationship Id="rId32" Type="http://schemas.openxmlformats.org/officeDocument/2006/relationships/slideLayout" Target="../slideLayouts/slideLayout104.xml"/><Relationship Id="rId37" Type="http://schemas.openxmlformats.org/officeDocument/2006/relationships/slideLayout" Target="../slideLayouts/slideLayout109.xml"/><Relationship Id="rId5" Type="http://schemas.openxmlformats.org/officeDocument/2006/relationships/slideLayout" Target="../slideLayouts/slideLayout77.xml"/><Relationship Id="rId15" Type="http://schemas.openxmlformats.org/officeDocument/2006/relationships/slideLayout" Target="../slideLayouts/slideLayout87.xml"/><Relationship Id="rId23" Type="http://schemas.openxmlformats.org/officeDocument/2006/relationships/slideLayout" Target="../slideLayouts/slideLayout95.xml"/><Relationship Id="rId28" Type="http://schemas.openxmlformats.org/officeDocument/2006/relationships/slideLayout" Target="../slideLayouts/slideLayout100.xml"/><Relationship Id="rId36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91.xml"/><Relationship Id="rId31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86.xml"/><Relationship Id="rId22" Type="http://schemas.openxmlformats.org/officeDocument/2006/relationships/slideLayout" Target="../slideLayouts/slideLayout94.xml"/><Relationship Id="rId27" Type="http://schemas.openxmlformats.org/officeDocument/2006/relationships/slideLayout" Target="../slideLayouts/slideLayout99.xml"/><Relationship Id="rId30" Type="http://schemas.openxmlformats.org/officeDocument/2006/relationships/slideLayout" Target="../slideLayouts/slideLayout102.xml"/><Relationship Id="rId35" Type="http://schemas.openxmlformats.org/officeDocument/2006/relationships/slideLayout" Target="../slideLayouts/slideLayout107.xml"/><Relationship Id="rId8" Type="http://schemas.openxmlformats.org/officeDocument/2006/relationships/slideLayout" Target="../slideLayouts/slideLayout80.xml"/><Relationship Id="rId3" Type="http://schemas.openxmlformats.org/officeDocument/2006/relationships/slideLayout" Target="../slideLayouts/slideLayout7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.xml"/><Relationship Id="rId13" Type="http://schemas.openxmlformats.org/officeDocument/2006/relationships/slideLayout" Target="../slideLayouts/slideLayout122.xml"/><Relationship Id="rId3" Type="http://schemas.openxmlformats.org/officeDocument/2006/relationships/slideLayout" Target="../slideLayouts/slideLayout112.xml"/><Relationship Id="rId7" Type="http://schemas.openxmlformats.org/officeDocument/2006/relationships/slideLayout" Target="../slideLayouts/slideLayout116.xml"/><Relationship Id="rId12" Type="http://schemas.openxmlformats.org/officeDocument/2006/relationships/slideLayout" Target="../slideLayouts/slideLayout121.xml"/><Relationship Id="rId17" Type="http://schemas.openxmlformats.org/officeDocument/2006/relationships/image" Target="../media/image4.png"/><Relationship Id="rId2" Type="http://schemas.openxmlformats.org/officeDocument/2006/relationships/slideLayout" Target="../slideLayouts/slideLayout111.xml"/><Relationship Id="rId16" Type="http://schemas.openxmlformats.org/officeDocument/2006/relationships/image" Target="../media/image3.png"/><Relationship Id="rId1" Type="http://schemas.openxmlformats.org/officeDocument/2006/relationships/slideLayout" Target="../slideLayouts/slideLayout110.xml"/><Relationship Id="rId6" Type="http://schemas.openxmlformats.org/officeDocument/2006/relationships/slideLayout" Target="../slideLayouts/slideLayout115.xml"/><Relationship Id="rId11" Type="http://schemas.openxmlformats.org/officeDocument/2006/relationships/slideLayout" Target="../slideLayouts/slideLayout120.xml"/><Relationship Id="rId5" Type="http://schemas.openxmlformats.org/officeDocument/2006/relationships/slideLayout" Target="../slideLayouts/slideLayout114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19.xml"/><Relationship Id="rId4" Type="http://schemas.openxmlformats.org/officeDocument/2006/relationships/slideLayout" Target="../slideLayouts/slideLayout113.xml"/><Relationship Id="rId9" Type="http://schemas.openxmlformats.org/officeDocument/2006/relationships/slideLayout" Target="../slideLayouts/slideLayout118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5.xml"/><Relationship Id="rId18" Type="http://schemas.openxmlformats.org/officeDocument/2006/relationships/slideLayout" Target="../slideLayouts/slideLayout140.xml"/><Relationship Id="rId26" Type="http://schemas.openxmlformats.org/officeDocument/2006/relationships/slideLayout" Target="../slideLayouts/slideLayout148.xml"/><Relationship Id="rId21" Type="http://schemas.openxmlformats.org/officeDocument/2006/relationships/slideLayout" Target="../slideLayouts/slideLayout143.xml"/><Relationship Id="rId34" Type="http://schemas.openxmlformats.org/officeDocument/2006/relationships/slideLayout" Target="../slideLayouts/slideLayout156.xml"/><Relationship Id="rId7" Type="http://schemas.openxmlformats.org/officeDocument/2006/relationships/slideLayout" Target="../slideLayouts/slideLayout129.xml"/><Relationship Id="rId12" Type="http://schemas.openxmlformats.org/officeDocument/2006/relationships/slideLayout" Target="../slideLayouts/slideLayout134.xml"/><Relationship Id="rId17" Type="http://schemas.openxmlformats.org/officeDocument/2006/relationships/slideLayout" Target="../slideLayouts/slideLayout139.xml"/><Relationship Id="rId25" Type="http://schemas.openxmlformats.org/officeDocument/2006/relationships/slideLayout" Target="../slideLayouts/slideLayout147.xml"/><Relationship Id="rId33" Type="http://schemas.openxmlformats.org/officeDocument/2006/relationships/slideLayout" Target="../slideLayouts/slideLayout155.xml"/><Relationship Id="rId38" Type="http://schemas.openxmlformats.org/officeDocument/2006/relationships/image" Target="../media/image1.png"/><Relationship Id="rId2" Type="http://schemas.openxmlformats.org/officeDocument/2006/relationships/slideLayout" Target="../slideLayouts/slideLayout124.xml"/><Relationship Id="rId16" Type="http://schemas.openxmlformats.org/officeDocument/2006/relationships/slideLayout" Target="../slideLayouts/slideLayout138.xml"/><Relationship Id="rId20" Type="http://schemas.openxmlformats.org/officeDocument/2006/relationships/slideLayout" Target="../slideLayouts/slideLayout142.xml"/><Relationship Id="rId29" Type="http://schemas.openxmlformats.org/officeDocument/2006/relationships/slideLayout" Target="../slideLayouts/slideLayout151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24" Type="http://schemas.openxmlformats.org/officeDocument/2006/relationships/slideLayout" Target="../slideLayouts/slideLayout146.xml"/><Relationship Id="rId32" Type="http://schemas.openxmlformats.org/officeDocument/2006/relationships/slideLayout" Target="../slideLayouts/slideLayout154.xml"/><Relationship Id="rId37" Type="http://schemas.openxmlformats.org/officeDocument/2006/relationships/theme" Target="../theme/theme5.xml"/><Relationship Id="rId5" Type="http://schemas.openxmlformats.org/officeDocument/2006/relationships/slideLayout" Target="../slideLayouts/slideLayout127.xml"/><Relationship Id="rId15" Type="http://schemas.openxmlformats.org/officeDocument/2006/relationships/slideLayout" Target="../slideLayouts/slideLayout137.xml"/><Relationship Id="rId23" Type="http://schemas.openxmlformats.org/officeDocument/2006/relationships/slideLayout" Target="../slideLayouts/slideLayout145.xml"/><Relationship Id="rId28" Type="http://schemas.openxmlformats.org/officeDocument/2006/relationships/slideLayout" Target="../slideLayouts/slideLayout150.xml"/><Relationship Id="rId36" Type="http://schemas.openxmlformats.org/officeDocument/2006/relationships/slideLayout" Target="../slideLayouts/slideLayout158.xml"/><Relationship Id="rId10" Type="http://schemas.openxmlformats.org/officeDocument/2006/relationships/slideLayout" Target="../slideLayouts/slideLayout132.xml"/><Relationship Id="rId19" Type="http://schemas.openxmlformats.org/officeDocument/2006/relationships/slideLayout" Target="../slideLayouts/slideLayout141.xml"/><Relationship Id="rId31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Relationship Id="rId14" Type="http://schemas.openxmlformats.org/officeDocument/2006/relationships/slideLayout" Target="../slideLayouts/slideLayout136.xml"/><Relationship Id="rId22" Type="http://schemas.openxmlformats.org/officeDocument/2006/relationships/slideLayout" Target="../slideLayouts/slideLayout144.xml"/><Relationship Id="rId27" Type="http://schemas.openxmlformats.org/officeDocument/2006/relationships/slideLayout" Target="../slideLayouts/slideLayout149.xml"/><Relationship Id="rId30" Type="http://schemas.openxmlformats.org/officeDocument/2006/relationships/slideLayout" Target="../slideLayouts/slideLayout152.xml"/><Relationship Id="rId35" Type="http://schemas.openxmlformats.org/officeDocument/2006/relationships/slideLayout" Target="../slideLayouts/slideLayout157.xml"/><Relationship Id="rId8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25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71.xml"/><Relationship Id="rId18" Type="http://schemas.openxmlformats.org/officeDocument/2006/relationships/slideLayout" Target="../slideLayouts/slideLayout176.xml"/><Relationship Id="rId26" Type="http://schemas.openxmlformats.org/officeDocument/2006/relationships/slideLayout" Target="../slideLayouts/slideLayout184.xml"/><Relationship Id="rId39" Type="http://schemas.openxmlformats.org/officeDocument/2006/relationships/image" Target="../media/image1.png"/><Relationship Id="rId21" Type="http://schemas.openxmlformats.org/officeDocument/2006/relationships/slideLayout" Target="../slideLayouts/slideLayout179.xml"/><Relationship Id="rId34" Type="http://schemas.openxmlformats.org/officeDocument/2006/relationships/slideLayout" Target="../slideLayouts/slideLayout192.xml"/><Relationship Id="rId7" Type="http://schemas.openxmlformats.org/officeDocument/2006/relationships/slideLayout" Target="../slideLayouts/slideLayout165.xml"/><Relationship Id="rId12" Type="http://schemas.openxmlformats.org/officeDocument/2006/relationships/slideLayout" Target="../slideLayouts/slideLayout170.xml"/><Relationship Id="rId17" Type="http://schemas.openxmlformats.org/officeDocument/2006/relationships/slideLayout" Target="../slideLayouts/slideLayout175.xml"/><Relationship Id="rId25" Type="http://schemas.openxmlformats.org/officeDocument/2006/relationships/slideLayout" Target="../slideLayouts/slideLayout183.xml"/><Relationship Id="rId33" Type="http://schemas.openxmlformats.org/officeDocument/2006/relationships/slideLayout" Target="../slideLayouts/slideLayout191.xml"/><Relationship Id="rId38" Type="http://schemas.openxmlformats.org/officeDocument/2006/relationships/theme" Target="../theme/theme6.xml"/><Relationship Id="rId2" Type="http://schemas.openxmlformats.org/officeDocument/2006/relationships/slideLayout" Target="../slideLayouts/slideLayout160.xml"/><Relationship Id="rId16" Type="http://schemas.openxmlformats.org/officeDocument/2006/relationships/slideLayout" Target="../slideLayouts/slideLayout174.xml"/><Relationship Id="rId20" Type="http://schemas.openxmlformats.org/officeDocument/2006/relationships/slideLayout" Target="../slideLayouts/slideLayout178.xml"/><Relationship Id="rId29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59.xml"/><Relationship Id="rId6" Type="http://schemas.openxmlformats.org/officeDocument/2006/relationships/slideLayout" Target="../slideLayouts/slideLayout164.xml"/><Relationship Id="rId11" Type="http://schemas.openxmlformats.org/officeDocument/2006/relationships/slideLayout" Target="../slideLayouts/slideLayout169.xml"/><Relationship Id="rId24" Type="http://schemas.openxmlformats.org/officeDocument/2006/relationships/slideLayout" Target="../slideLayouts/slideLayout182.xml"/><Relationship Id="rId32" Type="http://schemas.openxmlformats.org/officeDocument/2006/relationships/slideLayout" Target="../slideLayouts/slideLayout190.xml"/><Relationship Id="rId37" Type="http://schemas.openxmlformats.org/officeDocument/2006/relationships/slideLayout" Target="../slideLayouts/slideLayout195.xml"/><Relationship Id="rId40" Type="http://schemas.openxmlformats.org/officeDocument/2006/relationships/image" Target="../media/image2.png"/><Relationship Id="rId5" Type="http://schemas.openxmlformats.org/officeDocument/2006/relationships/slideLayout" Target="../slideLayouts/slideLayout163.xml"/><Relationship Id="rId15" Type="http://schemas.openxmlformats.org/officeDocument/2006/relationships/slideLayout" Target="../slideLayouts/slideLayout173.xml"/><Relationship Id="rId23" Type="http://schemas.openxmlformats.org/officeDocument/2006/relationships/slideLayout" Target="../slideLayouts/slideLayout181.xml"/><Relationship Id="rId28" Type="http://schemas.openxmlformats.org/officeDocument/2006/relationships/slideLayout" Target="../slideLayouts/slideLayout186.xml"/><Relationship Id="rId36" Type="http://schemas.openxmlformats.org/officeDocument/2006/relationships/slideLayout" Target="../slideLayouts/slideLayout194.xml"/><Relationship Id="rId10" Type="http://schemas.openxmlformats.org/officeDocument/2006/relationships/slideLayout" Target="../slideLayouts/slideLayout168.xml"/><Relationship Id="rId19" Type="http://schemas.openxmlformats.org/officeDocument/2006/relationships/slideLayout" Target="../slideLayouts/slideLayout177.xml"/><Relationship Id="rId31" Type="http://schemas.openxmlformats.org/officeDocument/2006/relationships/slideLayout" Target="../slideLayouts/slideLayout189.xml"/><Relationship Id="rId4" Type="http://schemas.openxmlformats.org/officeDocument/2006/relationships/slideLayout" Target="../slideLayouts/slideLayout162.xml"/><Relationship Id="rId9" Type="http://schemas.openxmlformats.org/officeDocument/2006/relationships/slideLayout" Target="../slideLayouts/slideLayout167.xml"/><Relationship Id="rId14" Type="http://schemas.openxmlformats.org/officeDocument/2006/relationships/slideLayout" Target="../slideLayouts/slideLayout172.xml"/><Relationship Id="rId22" Type="http://schemas.openxmlformats.org/officeDocument/2006/relationships/slideLayout" Target="../slideLayouts/slideLayout180.xml"/><Relationship Id="rId27" Type="http://schemas.openxmlformats.org/officeDocument/2006/relationships/slideLayout" Target="../slideLayouts/slideLayout185.xml"/><Relationship Id="rId30" Type="http://schemas.openxmlformats.org/officeDocument/2006/relationships/slideLayout" Target="../slideLayouts/slideLayout188.xml"/><Relationship Id="rId35" Type="http://schemas.openxmlformats.org/officeDocument/2006/relationships/slideLayout" Target="../slideLayouts/slideLayout193.xml"/><Relationship Id="rId8" Type="http://schemas.openxmlformats.org/officeDocument/2006/relationships/slideLayout" Target="../slideLayouts/slideLayout166.xml"/><Relationship Id="rId3" Type="http://schemas.openxmlformats.org/officeDocument/2006/relationships/slideLayout" Target="../slideLayouts/slideLayout161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08.xml"/><Relationship Id="rId18" Type="http://schemas.openxmlformats.org/officeDocument/2006/relationships/slideLayout" Target="../slideLayouts/slideLayout213.xml"/><Relationship Id="rId26" Type="http://schemas.openxmlformats.org/officeDocument/2006/relationships/slideLayout" Target="../slideLayouts/slideLayout221.xml"/><Relationship Id="rId39" Type="http://schemas.openxmlformats.org/officeDocument/2006/relationships/image" Target="../media/image1.png"/><Relationship Id="rId21" Type="http://schemas.openxmlformats.org/officeDocument/2006/relationships/slideLayout" Target="../slideLayouts/slideLayout216.xml"/><Relationship Id="rId34" Type="http://schemas.openxmlformats.org/officeDocument/2006/relationships/slideLayout" Target="../slideLayouts/slideLayout229.xml"/><Relationship Id="rId7" Type="http://schemas.openxmlformats.org/officeDocument/2006/relationships/slideLayout" Target="../slideLayouts/slideLayout202.xml"/><Relationship Id="rId12" Type="http://schemas.openxmlformats.org/officeDocument/2006/relationships/slideLayout" Target="../slideLayouts/slideLayout207.xml"/><Relationship Id="rId17" Type="http://schemas.openxmlformats.org/officeDocument/2006/relationships/slideLayout" Target="../slideLayouts/slideLayout212.xml"/><Relationship Id="rId25" Type="http://schemas.openxmlformats.org/officeDocument/2006/relationships/slideLayout" Target="../slideLayouts/slideLayout220.xml"/><Relationship Id="rId33" Type="http://schemas.openxmlformats.org/officeDocument/2006/relationships/slideLayout" Target="../slideLayouts/slideLayout228.xml"/><Relationship Id="rId38" Type="http://schemas.openxmlformats.org/officeDocument/2006/relationships/theme" Target="../theme/theme7.xml"/><Relationship Id="rId2" Type="http://schemas.openxmlformats.org/officeDocument/2006/relationships/slideLayout" Target="../slideLayouts/slideLayout197.xml"/><Relationship Id="rId16" Type="http://schemas.openxmlformats.org/officeDocument/2006/relationships/slideLayout" Target="../slideLayouts/slideLayout211.xml"/><Relationship Id="rId20" Type="http://schemas.openxmlformats.org/officeDocument/2006/relationships/slideLayout" Target="../slideLayouts/slideLayout215.xml"/><Relationship Id="rId29" Type="http://schemas.openxmlformats.org/officeDocument/2006/relationships/slideLayout" Target="../slideLayouts/slideLayout224.xml"/><Relationship Id="rId1" Type="http://schemas.openxmlformats.org/officeDocument/2006/relationships/slideLayout" Target="../slideLayouts/slideLayout196.xml"/><Relationship Id="rId6" Type="http://schemas.openxmlformats.org/officeDocument/2006/relationships/slideLayout" Target="../slideLayouts/slideLayout201.xml"/><Relationship Id="rId11" Type="http://schemas.openxmlformats.org/officeDocument/2006/relationships/slideLayout" Target="../slideLayouts/slideLayout206.xml"/><Relationship Id="rId24" Type="http://schemas.openxmlformats.org/officeDocument/2006/relationships/slideLayout" Target="../slideLayouts/slideLayout219.xml"/><Relationship Id="rId32" Type="http://schemas.openxmlformats.org/officeDocument/2006/relationships/slideLayout" Target="../slideLayouts/slideLayout227.xml"/><Relationship Id="rId37" Type="http://schemas.openxmlformats.org/officeDocument/2006/relationships/slideLayout" Target="../slideLayouts/slideLayout232.xml"/><Relationship Id="rId5" Type="http://schemas.openxmlformats.org/officeDocument/2006/relationships/slideLayout" Target="../slideLayouts/slideLayout200.xml"/><Relationship Id="rId15" Type="http://schemas.openxmlformats.org/officeDocument/2006/relationships/slideLayout" Target="../slideLayouts/slideLayout210.xml"/><Relationship Id="rId23" Type="http://schemas.openxmlformats.org/officeDocument/2006/relationships/slideLayout" Target="../slideLayouts/slideLayout218.xml"/><Relationship Id="rId28" Type="http://schemas.openxmlformats.org/officeDocument/2006/relationships/slideLayout" Target="../slideLayouts/slideLayout223.xml"/><Relationship Id="rId36" Type="http://schemas.openxmlformats.org/officeDocument/2006/relationships/slideLayout" Target="../slideLayouts/slideLayout231.xml"/><Relationship Id="rId10" Type="http://schemas.openxmlformats.org/officeDocument/2006/relationships/slideLayout" Target="../slideLayouts/slideLayout205.xml"/><Relationship Id="rId19" Type="http://schemas.openxmlformats.org/officeDocument/2006/relationships/slideLayout" Target="../slideLayouts/slideLayout214.xml"/><Relationship Id="rId31" Type="http://schemas.openxmlformats.org/officeDocument/2006/relationships/slideLayout" Target="../slideLayouts/slideLayout226.xml"/><Relationship Id="rId4" Type="http://schemas.openxmlformats.org/officeDocument/2006/relationships/slideLayout" Target="../slideLayouts/slideLayout199.xml"/><Relationship Id="rId9" Type="http://schemas.openxmlformats.org/officeDocument/2006/relationships/slideLayout" Target="../slideLayouts/slideLayout204.xml"/><Relationship Id="rId14" Type="http://schemas.openxmlformats.org/officeDocument/2006/relationships/slideLayout" Target="../slideLayouts/slideLayout209.xml"/><Relationship Id="rId22" Type="http://schemas.openxmlformats.org/officeDocument/2006/relationships/slideLayout" Target="../slideLayouts/slideLayout217.xml"/><Relationship Id="rId27" Type="http://schemas.openxmlformats.org/officeDocument/2006/relationships/slideLayout" Target="../slideLayouts/slideLayout222.xml"/><Relationship Id="rId30" Type="http://schemas.openxmlformats.org/officeDocument/2006/relationships/slideLayout" Target="../slideLayouts/slideLayout225.xml"/><Relationship Id="rId35" Type="http://schemas.openxmlformats.org/officeDocument/2006/relationships/slideLayout" Target="../slideLayouts/slideLayout230.xml"/><Relationship Id="rId8" Type="http://schemas.openxmlformats.org/officeDocument/2006/relationships/slideLayout" Target="../slideLayouts/slideLayout203.xml"/><Relationship Id="rId3" Type="http://schemas.openxmlformats.org/officeDocument/2006/relationships/slideLayout" Target="../slideLayouts/slideLayout198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5.xml"/><Relationship Id="rId18" Type="http://schemas.openxmlformats.org/officeDocument/2006/relationships/slideLayout" Target="../slideLayouts/slideLayout250.xml"/><Relationship Id="rId26" Type="http://schemas.openxmlformats.org/officeDocument/2006/relationships/slideLayout" Target="../slideLayouts/slideLayout258.xml"/><Relationship Id="rId21" Type="http://schemas.openxmlformats.org/officeDocument/2006/relationships/slideLayout" Target="../slideLayouts/slideLayout253.xml"/><Relationship Id="rId34" Type="http://schemas.openxmlformats.org/officeDocument/2006/relationships/slideLayout" Target="../slideLayouts/slideLayout266.xml"/><Relationship Id="rId7" Type="http://schemas.openxmlformats.org/officeDocument/2006/relationships/slideLayout" Target="../slideLayouts/slideLayout239.xml"/><Relationship Id="rId12" Type="http://schemas.openxmlformats.org/officeDocument/2006/relationships/slideLayout" Target="../slideLayouts/slideLayout244.xml"/><Relationship Id="rId17" Type="http://schemas.openxmlformats.org/officeDocument/2006/relationships/slideLayout" Target="../slideLayouts/slideLayout249.xml"/><Relationship Id="rId25" Type="http://schemas.openxmlformats.org/officeDocument/2006/relationships/slideLayout" Target="../slideLayouts/slideLayout257.xml"/><Relationship Id="rId33" Type="http://schemas.openxmlformats.org/officeDocument/2006/relationships/slideLayout" Target="../slideLayouts/slideLayout265.xml"/><Relationship Id="rId38" Type="http://schemas.openxmlformats.org/officeDocument/2006/relationships/image" Target="../media/image1.png"/><Relationship Id="rId2" Type="http://schemas.openxmlformats.org/officeDocument/2006/relationships/slideLayout" Target="../slideLayouts/slideLayout234.xml"/><Relationship Id="rId16" Type="http://schemas.openxmlformats.org/officeDocument/2006/relationships/slideLayout" Target="../slideLayouts/slideLayout248.xml"/><Relationship Id="rId20" Type="http://schemas.openxmlformats.org/officeDocument/2006/relationships/slideLayout" Target="../slideLayouts/slideLayout252.xml"/><Relationship Id="rId29" Type="http://schemas.openxmlformats.org/officeDocument/2006/relationships/slideLayout" Target="../slideLayouts/slideLayout261.xml"/><Relationship Id="rId1" Type="http://schemas.openxmlformats.org/officeDocument/2006/relationships/slideLayout" Target="../slideLayouts/slideLayout233.xml"/><Relationship Id="rId6" Type="http://schemas.openxmlformats.org/officeDocument/2006/relationships/slideLayout" Target="../slideLayouts/slideLayout238.xml"/><Relationship Id="rId11" Type="http://schemas.openxmlformats.org/officeDocument/2006/relationships/slideLayout" Target="../slideLayouts/slideLayout243.xml"/><Relationship Id="rId24" Type="http://schemas.openxmlformats.org/officeDocument/2006/relationships/slideLayout" Target="../slideLayouts/slideLayout256.xml"/><Relationship Id="rId32" Type="http://schemas.openxmlformats.org/officeDocument/2006/relationships/slideLayout" Target="../slideLayouts/slideLayout264.xml"/><Relationship Id="rId37" Type="http://schemas.openxmlformats.org/officeDocument/2006/relationships/theme" Target="../theme/theme8.xml"/><Relationship Id="rId5" Type="http://schemas.openxmlformats.org/officeDocument/2006/relationships/slideLayout" Target="../slideLayouts/slideLayout237.xml"/><Relationship Id="rId15" Type="http://schemas.openxmlformats.org/officeDocument/2006/relationships/slideLayout" Target="../slideLayouts/slideLayout247.xml"/><Relationship Id="rId23" Type="http://schemas.openxmlformats.org/officeDocument/2006/relationships/slideLayout" Target="../slideLayouts/slideLayout255.xml"/><Relationship Id="rId28" Type="http://schemas.openxmlformats.org/officeDocument/2006/relationships/slideLayout" Target="../slideLayouts/slideLayout260.xml"/><Relationship Id="rId36" Type="http://schemas.openxmlformats.org/officeDocument/2006/relationships/slideLayout" Target="../slideLayouts/slideLayout268.xml"/><Relationship Id="rId10" Type="http://schemas.openxmlformats.org/officeDocument/2006/relationships/slideLayout" Target="../slideLayouts/slideLayout242.xml"/><Relationship Id="rId19" Type="http://schemas.openxmlformats.org/officeDocument/2006/relationships/slideLayout" Target="../slideLayouts/slideLayout251.xml"/><Relationship Id="rId31" Type="http://schemas.openxmlformats.org/officeDocument/2006/relationships/slideLayout" Target="../slideLayouts/slideLayout263.xml"/><Relationship Id="rId4" Type="http://schemas.openxmlformats.org/officeDocument/2006/relationships/slideLayout" Target="../slideLayouts/slideLayout236.xml"/><Relationship Id="rId9" Type="http://schemas.openxmlformats.org/officeDocument/2006/relationships/slideLayout" Target="../slideLayouts/slideLayout241.xml"/><Relationship Id="rId14" Type="http://schemas.openxmlformats.org/officeDocument/2006/relationships/slideLayout" Target="../slideLayouts/slideLayout246.xml"/><Relationship Id="rId22" Type="http://schemas.openxmlformats.org/officeDocument/2006/relationships/slideLayout" Target="../slideLayouts/slideLayout254.xml"/><Relationship Id="rId27" Type="http://schemas.openxmlformats.org/officeDocument/2006/relationships/slideLayout" Target="../slideLayouts/slideLayout259.xml"/><Relationship Id="rId30" Type="http://schemas.openxmlformats.org/officeDocument/2006/relationships/slideLayout" Target="../slideLayouts/slideLayout262.xml"/><Relationship Id="rId35" Type="http://schemas.openxmlformats.org/officeDocument/2006/relationships/slideLayout" Target="../slideLayouts/slideLayout267.xml"/><Relationship Id="rId8" Type="http://schemas.openxmlformats.org/officeDocument/2006/relationships/slideLayout" Target="../slideLayouts/slideLayout240.xml"/><Relationship Id="rId3" Type="http://schemas.openxmlformats.org/officeDocument/2006/relationships/slideLayout" Target="../slideLayouts/slideLayout2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D84E26E-2C1B-47B8-96CF-EBFB23877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10369103" cy="10805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53D799-2C68-4BBD-80F0-4448AC6E5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5638" y="1773239"/>
            <a:ext cx="11233150" cy="4392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09AB8C-3488-4A3F-940D-B8E97D0147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488488" y="6453336"/>
            <a:ext cx="798984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38343E28-05A7-420A-84FB-51E3F853D4CB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28E9E1-C972-497D-AF9A-7A5F005A27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0" y="6453336"/>
            <a:ext cx="4392488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fi-FI" noProof="1"/>
              <a:t>JYU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BD12E0-B73B-476D-AC37-50C99E25F4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80575" y="6453336"/>
            <a:ext cx="431999" cy="144016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9" name="Rectangle 8"/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5" name="Rectangle 14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1" name="(c)" hidden="1"/>
          <p:cNvSpPr txBox="1"/>
          <p:nvPr userDrawn="1"/>
        </p:nvSpPr>
        <p:spPr>
          <a:xfrm>
            <a:off x="12031551" y="6877509"/>
            <a:ext cx="1570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i-FI" sz="20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>
                <a:solidFill>
                  <a:schemeClr val="bg1"/>
                </a:solidFill>
                <a:latin typeface="+mn-lt"/>
              </a:rPr>
              <a:t> jyo</a:t>
            </a:r>
            <a:endParaRPr lang="en-GB" sz="20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(logo)" descr="Z:\GRW (grow)\logot\copyright_grow.png" hidden="1"/>
          <p:cNvPicPr>
            <a:picLocks noChangeAspect="1" noChangeArrowheads="1"/>
          </p:cNvPicPr>
          <p:nvPr userDrawn="1"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5" y="-50286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763780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50" r:id="rId5"/>
    <p:sldLayoutId id="2147483674" r:id="rId6"/>
    <p:sldLayoutId id="2147483663" r:id="rId7"/>
    <p:sldLayoutId id="2147483651" r:id="rId8"/>
    <p:sldLayoutId id="2147483664" r:id="rId9"/>
    <p:sldLayoutId id="2147483667" r:id="rId10"/>
    <p:sldLayoutId id="2147483665" r:id="rId11"/>
    <p:sldLayoutId id="2147483666" r:id="rId12"/>
    <p:sldLayoutId id="2147483652" r:id="rId13"/>
    <p:sldLayoutId id="2147483653" r:id="rId14"/>
    <p:sldLayoutId id="2147483668" r:id="rId15"/>
    <p:sldLayoutId id="2147483670" r:id="rId16"/>
    <p:sldLayoutId id="2147483671" r:id="rId17"/>
    <p:sldLayoutId id="2147483672" r:id="rId18"/>
    <p:sldLayoutId id="2147483673" r:id="rId19"/>
    <p:sldLayoutId id="2147483669" r:id="rId20"/>
    <p:sldLayoutId id="2147483690" r:id="rId21"/>
    <p:sldLayoutId id="2147483691" r:id="rId22"/>
    <p:sldLayoutId id="2147483692" r:id="rId23"/>
    <p:sldLayoutId id="2147483683" r:id="rId24"/>
    <p:sldLayoutId id="2147483682" r:id="rId25"/>
    <p:sldLayoutId id="2147483684" r:id="rId26"/>
    <p:sldLayoutId id="2147483685" r:id="rId27"/>
    <p:sldLayoutId id="2147483679" r:id="rId28"/>
    <p:sldLayoutId id="2147483680" r:id="rId29"/>
    <p:sldLayoutId id="2147483681" r:id="rId30"/>
    <p:sldLayoutId id="2147483654" r:id="rId31"/>
    <p:sldLayoutId id="2147483655" r:id="rId32"/>
    <p:sldLayoutId id="2147483687" r:id="rId33"/>
    <p:sldLayoutId id="2147483689" r:id="rId34"/>
    <p:sldLayoutId id="2147483686" r:id="rId35"/>
    <p:sldLayoutId id="2147483688" r:id="rId36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spc="-2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26987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Lato" panose="020F0502020204030203" pitchFamily="34" charset="0"/>
        <a:buChar char="–"/>
        <a:defRPr sz="1600" kern="1200" spc="-20" baseline="0">
          <a:solidFill>
            <a:schemeClr val="tx1"/>
          </a:solidFill>
          <a:latin typeface="+mn-lt"/>
          <a:ea typeface="+mn-ea"/>
          <a:cs typeface="+mn-cs"/>
        </a:defRPr>
      </a:lvl2pPr>
      <a:lvl3pPr marL="803275" indent="-261938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400" kern="1200" spc="-20" baseline="0">
          <a:solidFill>
            <a:schemeClr val="tx1"/>
          </a:solidFill>
          <a:latin typeface="+mn-lt"/>
          <a:ea typeface="+mn-ea"/>
          <a:cs typeface="+mn-cs"/>
        </a:defRPr>
      </a:lvl3pPr>
      <a:lvl4pPr marL="1073150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4pPr>
      <a:lvl5pPr marL="134302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6pPr>
      <a:lvl7pPr marL="1884363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7pPr>
      <a:lvl8pPr marL="2154238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8pPr>
      <a:lvl9pPr marL="2417763" indent="-26352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D84E26E-2C1B-47B8-96CF-EBFB23877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10369103" cy="10805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53D799-2C68-4BBD-80F0-4448AC6E5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5638" y="1773239"/>
            <a:ext cx="11233150" cy="4392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09AB8C-3488-4A3F-940D-B8E97D0147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488488" y="6453336"/>
            <a:ext cx="798984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28E9E1-C972-497D-AF9A-7A5F005A27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0" y="6453336"/>
            <a:ext cx="4392488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BD12E0-B73B-476D-AC37-50C99E25F4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80575" y="6453336"/>
            <a:ext cx="431999" cy="144016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9" name="Rectangle 8"/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5" name="Rectangle 14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1" name="(c)" hidden="1"/>
          <p:cNvSpPr txBox="1"/>
          <p:nvPr/>
        </p:nvSpPr>
        <p:spPr>
          <a:xfrm>
            <a:off x="12031551" y="6877509"/>
            <a:ext cx="1570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i-FI" sz="20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>
                <a:solidFill>
                  <a:schemeClr val="bg1"/>
                </a:solidFill>
                <a:latin typeface="+mn-lt"/>
              </a:rPr>
              <a:t> jyo</a:t>
            </a:r>
            <a:endParaRPr lang="en-GB" sz="20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(logo)" descr="Z:\GRW (grow)\logot\copyright_grow.png" hidden="1"/>
          <p:cNvPicPr>
            <a:picLocks noChangeAspect="1" noChangeArrowheads="1"/>
          </p:cNvPicPr>
          <p:nvPr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5" y="-50286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859718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  <p:sldLayoutId id="2147483706" r:id="rId13"/>
    <p:sldLayoutId id="2147483707" r:id="rId14"/>
    <p:sldLayoutId id="2147483708" r:id="rId15"/>
    <p:sldLayoutId id="2147483709" r:id="rId16"/>
    <p:sldLayoutId id="2147483710" r:id="rId17"/>
    <p:sldLayoutId id="2147483711" r:id="rId18"/>
    <p:sldLayoutId id="2147483712" r:id="rId19"/>
    <p:sldLayoutId id="2147483713" r:id="rId20"/>
    <p:sldLayoutId id="2147483714" r:id="rId21"/>
    <p:sldLayoutId id="2147483715" r:id="rId22"/>
    <p:sldLayoutId id="2147483716" r:id="rId23"/>
    <p:sldLayoutId id="2147483717" r:id="rId24"/>
    <p:sldLayoutId id="2147483718" r:id="rId25"/>
    <p:sldLayoutId id="2147483719" r:id="rId26"/>
    <p:sldLayoutId id="2147483720" r:id="rId27"/>
    <p:sldLayoutId id="2147483721" r:id="rId28"/>
    <p:sldLayoutId id="2147483722" r:id="rId29"/>
    <p:sldLayoutId id="2147483723" r:id="rId30"/>
    <p:sldLayoutId id="2147483724" r:id="rId31"/>
    <p:sldLayoutId id="2147483725" r:id="rId32"/>
    <p:sldLayoutId id="2147483726" r:id="rId33"/>
    <p:sldLayoutId id="2147483727" r:id="rId34"/>
    <p:sldLayoutId id="2147483728" r:id="rId35"/>
    <p:sldLayoutId id="2147483729" r:id="rId36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spc="-2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26987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Lato" panose="020F0502020204030203" pitchFamily="34" charset="0"/>
        <a:buChar char="–"/>
        <a:defRPr sz="1600" kern="1200" spc="-20" baseline="0">
          <a:solidFill>
            <a:schemeClr val="tx1"/>
          </a:solidFill>
          <a:latin typeface="+mn-lt"/>
          <a:ea typeface="+mn-ea"/>
          <a:cs typeface="+mn-cs"/>
        </a:defRPr>
      </a:lvl2pPr>
      <a:lvl3pPr marL="803275" indent="-261938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400" kern="1200" spc="-20" baseline="0">
          <a:solidFill>
            <a:schemeClr val="tx1"/>
          </a:solidFill>
          <a:latin typeface="+mn-lt"/>
          <a:ea typeface="+mn-ea"/>
          <a:cs typeface="+mn-cs"/>
        </a:defRPr>
      </a:lvl3pPr>
      <a:lvl4pPr marL="1073150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4pPr>
      <a:lvl5pPr marL="134302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6pPr>
      <a:lvl7pPr marL="1884363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7pPr>
      <a:lvl8pPr marL="2154238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8pPr>
      <a:lvl9pPr marL="2417763" indent="-26352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D84E26E-2C1B-47B8-96CF-EBFB23877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10369103" cy="10805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53D799-2C68-4BBD-80F0-4448AC6E5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5638" y="1773239"/>
            <a:ext cx="11233150" cy="4392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09AB8C-3488-4A3F-940D-B8E97D0147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488488" y="6453336"/>
            <a:ext cx="798984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28E9E1-C972-497D-AF9A-7A5F005A27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0" y="6453336"/>
            <a:ext cx="4392488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BD12E0-B73B-476D-AC37-50C99E25F4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80575" y="6453336"/>
            <a:ext cx="431999" cy="144016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9" name="Rectangle 8"/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5" name="Rectangle 14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1" name="(c)" hidden="1"/>
          <p:cNvSpPr txBox="1"/>
          <p:nvPr/>
        </p:nvSpPr>
        <p:spPr>
          <a:xfrm>
            <a:off x="12031551" y="6877509"/>
            <a:ext cx="1570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i-FI" sz="20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>
                <a:solidFill>
                  <a:schemeClr val="bg1"/>
                </a:solidFill>
                <a:latin typeface="+mn-lt"/>
              </a:rPr>
              <a:t> jyo</a:t>
            </a:r>
            <a:endParaRPr lang="en-GB" sz="20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(logo)" descr="Z:\GRW (grow)\logot\copyright_grow.png" hidden="1"/>
          <p:cNvPicPr>
            <a:picLocks noChangeAspect="1" noChangeArrowheads="1"/>
          </p:cNvPicPr>
          <p:nvPr/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5" y="-50286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294904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  <p:sldLayoutId id="2147483742" r:id="rId12"/>
    <p:sldLayoutId id="2147483743" r:id="rId13"/>
    <p:sldLayoutId id="2147483744" r:id="rId14"/>
    <p:sldLayoutId id="2147483745" r:id="rId15"/>
    <p:sldLayoutId id="2147483746" r:id="rId16"/>
    <p:sldLayoutId id="2147483747" r:id="rId17"/>
    <p:sldLayoutId id="2147483748" r:id="rId18"/>
    <p:sldLayoutId id="2147483749" r:id="rId19"/>
    <p:sldLayoutId id="2147483750" r:id="rId20"/>
    <p:sldLayoutId id="2147483751" r:id="rId21"/>
    <p:sldLayoutId id="2147483752" r:id="rId22"/>
    <p:sldLayoutId id="2147483753" r:id="rId23"/>
    <p:sldLayoutId id="2147483754" r:id="rId24"/>
    <p:sldLayoutId id="2147483755" r:id="rId25"/>
    <p:sldLayoutId id="2147483756" r:id="rId26"/>
    <p:sldLayoutId id="2147483757" r:id="rId27"/>
    <p:sldLayoutId id="2147483758" r:id="rId28"/>
    <p:sldLayoutId id="2147483759" r:id="rId29"/>
    <p:sldLayoutId id="2147483760" r:id="rId30"/>
    <p:sldLayoutId id="2147483761" r:id="rId31"/>
    <p:sldLayoutId id="2147483762" r:id="rId32"/>
    <p:sldLayoutId id="2147483763" r:id="rId33"/>
    <p:sldLayoutId id="2147483764" r:id="rId34"/>
    <p:sldLayoutId id="2147483765" r:id="rId35"/>
    <p:sldLayoutId id="2147483766" r:id="rId36"/>
    <p:sldLayoutId id="2147483767" r:id="rId37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spc="-2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26987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Lato" panose="020F0502020204030203" pitchFamily="34" charset="0"/>
        <a:buChar char="–"/>
        <a:defRPr sz="1600" kern="1200" spc="-20" baseline="0">
          <a:solidFill>
            <a:schemeClr val="tx1"/>
          </a:solidFill>
          <a:latin typeface="+mn-lt"/>
          <a:ea typeface="+mn-ea"/>
          <a:cs typeface="+mn-cs"/>
        </a:defRPr>
      </a:lvl2pPr>
      <a:lvl3pPr marL="803275" indent="-261938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400" kern="1200" spc="-20" baseline="0">
          <a:solidFill>
            <a:schemeClr val="tx1"/>
          </a:solidFill>
          <a:latin typeface="+mn-lt"/>
          <a:ea typeface="+mn-ea"/>
          <a:cs typeface="+mn-cs"/>
        </a:defRPr>
      </a:lvl3pPr>
      <a:lvl4pPr marL="1073150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4pPr>
      <a:lvl5pPr marL="134302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6pPr>
      <a:lvl7pPr marL="1884363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7pPr>
      <a:lvl8pPr marL="2154238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8pPr>
      <a:lvl9pPr marL="2417763" indent="-26352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on paikkamerkki 1"/>
          <p:cNvSpPr>
            <a:spLocks noGrp="1"/>
          </p:cNvSpPr>
          <p:nvPr>
            <p:ph type="title"/>
          </p:nvPr>
        </p:nvSpPr>
        <p:spPr>
          <a:xfrm>
            <a:off x="609600" y="637578"/>
            <a:ext cx="9808432" cy="101991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i-FI"/>
              <a:t>Muokkaa perustyylejä naps.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609600" y="1844699"/>
            <a:ext cx="10972800" cy="45571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8" name="Päivämäärän paikkamerkki 3"/>
          <p:cNvSpPr>
            <a:spLocks noGrp="1"/>
          </p:cNvSpPr>
          <p:nvPr>
            <p:ph type="dt" sz="half" idx="2"/>
          </p:nvPr>
        </p:nvSpPr>
        <p:spPr>
          <a:xfrm>
            <a:off x="10156605" y="6592626"/>
            <a:ext cx="1108303" cy="180989"/>
          </a:xfrm>
          <a:prstGeom prst="rect">
            <a:avLst/>
          </a:prstGeom>
        </p:spPr>
        <p:txBody>
          <a:bodyPr/>
          <a:lstStyle>
            <a:lvl1pPr algn="ctr">
              <a:defRPr sz="900">
                <a:solidFill>
                  <a:schemeClr val="bg1"/>
                </a:solidFill>
                <a:latin typeface="Helvetica"/>
                <a:cs typeface="Helvetica"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9" name="Alatunnisteen paikkamerkki 4"/>
          <p:cNvSpPr>
            <a:spLocks noGrp="1"/>
          </p:cNvSpPr>
          <p:nvPr>
            <p:ph type="ftr" sz="quarter" idx="3"/>
          </p:nvPr>
        </p:nvSpPr>
        <p:spPr>
          <a:xfrm>
            <a:off x="7125209" y="6592626"/>
            <a:ext cx="2863544" cy="180989"/>
          </a:xfrm>
          <a:prstGeom prst="rect">
            <a:avLst/>
          </a:prstGeom>
        </p:spPr>
        <p:txBody>
          <a:bodyPr/>
          <a:lstStyle>
            <a:lvl1pPr algn="r">
              <a:defRPr sz="900" b="0">
                <a:solidFill>
                  <a:schemeClr val="bg1"/>
                </a:solidFill>
                <a:latin typeface="Helvetica"/>
                <a:cs typeface="Helvetica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</a:t>
            </a:r>
            <a:r>
              <a:rPr lang="fi-FI" b="1" err="1"/>
              <a:t>Since</a:t>
            </a:r>
            <a:r>
              <a:rPr lang="fi-FI" b="1"/>
              <a:t> 1863.</a:t>
            </a:r>
          </a:p>
        </p:txBody>
      </p:sp>
      <p:sp>
        <p:nvSpPr>
          <p:cNvPr id="10" name="Dian numeron paikkamerkki 5"/>
          <p:cNvSpPr>
            <a:spLocks noGrp="1"/>
          </p:cNvSpPr>
          <p:nvPr>
            <p:ph type="sldNum" sz="quarter" idx="4"/>
          </p:nvPr>
        </p:nvSpPr>
        <p:spPr>
          <a:xfrm>
            <a:off x="11419967" y="6592626"/>
            <a:ext cx="605355" cy="180989"/>
          </a:xfrm>
          <a:prstGeom prst="rect">
            <a:avLst/>
          </a:prstGeom>
        </p:spPr>
        <p:txBody>
          <a:bodyPr/>
          <a:lstStyle>
            <a:lvl1pPr algn="l">
              <a:defRPr sz="900">
                <a:solidFill>
                  <a:schemeClr val="bg1"/>
                </a:solidFill>
                <a:latin typeface="Helvetica"/>
                <a:cs typeface="Helvetica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cxnSp>
        <p:nvCxnSpPr>
          <p:cNvPr id="11" name="Suora yhdysviiva 10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uora yhdysviiva 11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3" name="Group 23">
            <a:extLst>
              <a:ext uri="{FF2B5EF4-FFF2-40B4-BE49-F238E27FC236}">
                <a16:creationId xmlns:a16="http://schemas.microsoft.com/office/drawing/2014/main" id="{3F3E354D-E954-FF46-ABEB-7E97F78C7665}"/>
              </a:ext>
            </a:extLst>
          </p:cNvPr>
          <p:cNvGrpSpPr/>
          <p:nvPr userDrawn="1"/>
        </p:nvGrpSpPr>
        <p:grpSpPr>
          <a:xfrm>
            <a:off x="10819012" y="-17241"/>
            <a:ext cx="763388" cy="1028096"/>
            <a:chOff x="457200" y="0"/>
            <a:chExt cx="763388" cy="1028096"/>
          </a:xfrm>
        </p:grpSpPr>
        <p:sp>
          <p:nvSpPr>
            <p:cNvPr id="14" name="Suorakulmio 13">
              <a:extLst>
                <a:ext uri="{FF2B5EF4-FFF2-40B4-BE49-F238E27FC236}">
                  <a16:creationId xmlns:a16="http://schemas.microsoft.com/office/drawing/2014/main" id="{3AFE227F-863F-ED4F-9AC6-9CBB38936874}"/>
                </a:ext>
              </a:extLst>
            </p:cNvPr>
            <p:cNvSpPr/>
            <p:nvPr userDrawn="1"/>
          </p:nvSpPr>
          <p:spPr>
            <a:xfrm>
              <a:off x="457200" y="0"/>
              <a:ext cx="763388" cy="102809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latin typeface="Helvetica" pitchFamily="34" charset="0"/>
              </a:endParaRPr>
            </a:p>
          </p:txBody>
        </p:sp>
        <p:pic>
          <p:nvPicPr>
            <p:cNvPr id="15" name="Kuva 21">
              <a:extLst>
                <a:ext uri="{FF2B5EF4-FFF2-40B4-BE49-F238E27FC236}">
                  <a16:creationId xmlns:a16="http://schemas.microsoft.com/office/drawing/2014/main" id="{C9E943F7-B44B-3842-B8E5-821E0BA4467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17" y="165903"/>
              <a:ext cx="323551" cy="73641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59884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  <p:sldLayoutId id="2147483780" r:id="rId12"/>
    <p:sldLayoutId id="2147483781" r:id="rId13"/>
  </p:sldLayoutIdLst>
  <p:hf sldNum="0" hdr="0"/>
  <p:txStyles>
    <p:titleStyle>
      <a:lvl1pPr algn="l" defTabSz="4572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tx2"/>
          </a:solidFill>
          <a:latin typeface="Helvetica"/>
          <a:ea typeface="+mj-ea"/>
          <a:cs typeface="Helvetica"/>
        </a:defRPr>
      </a:lvl1pPr>
    </p:titleStyle>
    <p:bodyStyle>
      <a:lvl1pPr marL="342900" indent="-342900" algn="l" defTabSz="457200" rtl="0" eaLnBrk="1" latinLnBrk="0" hangingPunct="1">
        <a:lnSpc>
          <a:spcPct val="100000"/>
        </a:lnSpc>
        <a:spcBef>
          <a:spcPts val="768"/>
        </a:spcBef>
        <a:buClr>
          <a:schemeClr val="accent1"/>
        </a:buClr>
        <a:buFont typeface="Arial"/>
        <a:buChar char="•"/>
        <a:defRPr sz="3200" kern="1200">
          <a:solidFill>
            <a:schemeClr val="tx2"/>
          </a:solidFill>
          <a:latin typeface="Helvetica"/>
          <a:ea typeface="+mn-ea"/>
          <a:cs typeface="Helvetica"/>
        </a:defRPr>
      </a:lvl1pPr>
      <a:lvl2pPr marL="742950" indent="-285750" algn="l" defTabSz="457200" rtl="0" eaLnBrk="1" latinLnBrk="0" hangingPunct="1">
        <a:lnSpc>
          <a:spcPct val="100000"/>
        </a:lnSpc>
        <a:spcBef>
          <a:spcPts val="768"/>
        </a:spcBef>
        <a:buClr>
          <a:schemeClr val="accent1"/>
        </a:buClr>
        <a:buFontTx/>
        <a:buBlip>
          <a:blip r:embed="rId16"/>
        </a:buBlip>
        <a:defRPr sz="2800" kern="1200">
          <a:solidFill>
            <a:schemeClr val="tx2"/>
          </a:solidFill>
          <a:latin typeface="Helvetica"/>
          <a:ea typeface="+mn-ea"/>
          <a:cs typeface="Helvetica"/>
        </a:defRPr>
      </a:lvl2pPr>
      <a:lvl3pPr marL="1144800" indent="-228600" algn="l" defTabSz="457200" rtl="0" eaLnBrk="1" latinLnBrk="0" hangingPunct="1">
        <a:lnSpc>
          <a:spcPct val="100000"/>
        </a:lnSpc>
        <a:spcBef>
          <a:spcPts val="768"/>
        </a:spcBef>
        <a:buClr>
          <a:schemeClr val="accent1"/>
        </a:buClr>
        <a:buSzPct val="80000"/>
        <a:buFontTx/>
        <a:buBlip>
          <a:blip r:embed="rId17"/>
        </a:buBlip>
        <a:defRPr sz="2400" kern="1200">
          <a:solidFill>
            <a:schemeClr val="tx2"/>
          </a:solidFill>
          <a:latin typeface="Helvetica"/>
          <a:ea typeface="+mn-ea"/>
          <a:cs typeface="Helvetica"/>
        </a:defRPr>
      </a:lvl3pPr>
      <a:lvl4pPr marL="1600200" indent="-228600" algn="l" defTabSz="457200" rtl="0" eaLnBrk="1" latinLnBrk="0" hangingPunct="1">
        <a:lnSpc>
          <a:spcPct val="100000"/>
        </a:lnSpc>
        <a:spcBef>
          <a:spcPts val="768"/>
        </a:spcBef>
        <a:buClr>
          <a:schemeClr val="accent1"/>
        </a:buClr>
        <a:buFont typeface="Arial"/>
        <a:buChar char="–"/>
        <a:defRPr sz="2000" kern="1200">
          <a:solidFill>
            <a:schemeClr val="tx2"/>
          </a:solidFill>
          <a:latin typeface="Helvetica"/>
          <a:ea typeface="+mn-ea"/>
          <a:cs typeface="Helvetica"/>
        </a:defRPr>
      </a:lvl4pPr>
      <a:lvl5pPr marL="2057400" indent="-228600" algn="l" defTabSz="457200" rtl="0" eaLnBrk="1" latinLnBrk="0" hangingPunct="1">
        <a:lnSpc>
          <a:spcPct val="100000"/>
        </a:lnSpc>
        <a:spcBef>
          <a:spcPts val="768"/>
        </a:spcBef>
        <a:buClr>
          <a:schemeClr val="accent1"/>
        </a:buClr>
        <a:buFont typeface="Arial"/>
        <a:buChar char="»"/>
        <a:defRPr sz="2000" kern="1200">
          <a:solidFill>
            <a:schemeClr val="tx2"/>
          </a:solidFill>
          <a:latin typeface="Helvetica"/>
          <a:ea typeface="+mn-ea"/>
          <a:cs typeface="Helvetica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D84E26E-2C1B-47B8-96CF-EBFB23877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10369103" cy="10805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/>
              <a:t>Click to edit 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53D799-2C68-4BBD-80F0-4448AC6E5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5638" y="1773239"/>
            <a:ext cx="11233150" cy="4392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09AB8C-3488-4A3F-940D-B8E97D0147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344472" y="6381328"/>
            <a:ext cx="936104" cy="216471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900" b="0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6F7C8341-D1A8-45AD-AEFD-FF619005005B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28E9E1-C972-497D-AF9A-7A5F005A27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0" y="6381328"/>
            <a:ext cx="4248472" cy="216471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900" b="0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BD12E0-B73B-476D-AC37-50C99E25F4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80576" y="6381551"/>
            <a:ext cx="431998" cy="215801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900" b="0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9" name="Rectangle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22" name="Group 2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5" name="Rectangle 14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1" name="(c)" hidden="1"/>
          <p:cNvSpPr txBox="1"/>
          <p:nvPr userDrawn="1"/>
        </p:nvSpPr>
        <p:spPr>
          <a:xfrm>
            <a:off x="12017123" y="6877509"/>
            <a:ext cx="171522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i-FI" sz="20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>
                <a:solidFill>
                  <a:schemeClr val="bg1"/>
                </a:solidFill>
                <a:latin typeface="+mn-lt"/>
              </a:rPr>
              <a:t> JYU</a:t>
            </a:r>
            <a:endParaRPr lang="en-GB" sz="20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(logo)" descr="Z:\GRW (grow)\logot\copyright_grow.png" hidden="1"/>
          <p:cNvPicPr>
            <a:picLocks noChangeAspect="1" noChangeArrowheads="1"/>
          </p:cNvPicPr>
          <p:nvPr userDrawn="1"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5" y="-50286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763780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3" r:id="rId1"/>
    <p:sldLayoutId id="2147483784" r:id="rId2"/>
    <p:sldLayoutId id="2147483785" r:id="rId3"/>
    <p:sldLayoutId id="2147483786" r:id="rId4"/>
    <p:sldLayoutId id="2147483787" r:id="rId5"/>
    <p:sldLayoutId id="2147483788" r:id="rId6"/>
    <p:sldLayoutId id="2147483789" r:id="rId7"/>
    <p:sldLayoutId id="2147483790" r:id="rId8"/>
    <p:sldLayoutId id="2147483791" r:id="rId9"/>
    <p:sldLayoutId id="2147483792" r:id="rId10"/>
    <p:sldLayoutId id="2147483793" r:id="rId11"/>
    <p:sldLayoutId id="2147483794" r:id="rId12"/>
    <p:sldLayoutId id="2147483795" r:id="rId13"/>
    <p:sldLayoutId id="2147483796" r:id="rId14"/>
    <p:sldLayoutId id="2147483797" r:id="rId15"/>
    <p:sldLayoutId id="2147483798" r:id="rId16"/>
    <p:sldLayoutId id="2147483799" r:id="rId17"/>
    <p:sldLayoutId id="2147483800" r:id="rId18"/>
    <p:sldLayoutId id="2147483801" r:id="rId19"/>
    <p:sldLayoutId id="2147483802" r:id="rId20"/>
    <p:sldLayoutId id="2147483803" r:id="rId21"/>
    <p:sldLayoutId id="2147483804" r:id="rId22"/>
    <p:sldLayoutId id="2147483805" r:id="rId23"/>
    <p:sldLayoutId id="2147483806" r:id="rId24"/>
    <p:sldLayoutId id="2147483807" r:id="rId25"/>
    <p:sldLayoutId id="2147483808" r:id="rId26"/>
    <p:sldLayoutId id="2147483809" r:id="rId27"/>
    <p:sldLayoutId id="2147483810" r:id="rId28"/>
    <p:sldLayoutId id="2147483811" r:id="rId29"/>
    <p:sldLayoutId id="2147483812" r:id="rId30"/>
    <p:sldLayoutId id="2147483813" r:id="rId31"/>
    <p:sldLayoutId id="2147483814" r:id="rId32"/>
    <p:sldLayoutId id="2147483815" r:id="rId33"/>
    <p:sldLayoutId id="2147483816" r:id="rId34"/>
    <p:sldLayoutId id="2147483817" r:id="rId35"/>
    <p:sldLayoutId id="2147483818" r:id="rId36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spc="-2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26987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Lato" panose="020F0502020204030203" pitchFamily="34" charset="0"/>
        <a:buChar char="–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2pPr>
      <a:lvl3pPr marL="803275" indent="-261938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3pPr>
      <a:lvl4pPr marL="1073150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4pPr>
      <a:lvl5pPr marL="134302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6pPr>
      <a:lvl7pPr marL="1884363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7pPr>
      <a:lvl8pPr marL="2154238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8pPr>
      <a:lvl9pPr marL="2417763" indent="-26352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D84E26E-2C1B-47B8-96CF-EBFB23877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10369103" cy="10805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53D799-2C68-4BBD-80F0-4448AC6E5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5638" y="1773239"/>
            <a:ext cx="11233150" cy="4392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09AB8C-3488-4A3F-940D-B8E97D0147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488488" y="6453336"/>
            <a:ext cx="798984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774EA6A5-37BE-40A8-BA88-2B9E28440423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28E9E1-C972-497D-AF9A-7A5F005A27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0" y="6453336"/>
            <a:ext cx="4392488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fi-FI" b="1">
                <a:solidFill>
                  <a:schemeClr val="accent1"/>
                </a:solidFill>
              </a:rPr>
              <a:t>JYU.</a:t>
            </a:r>
            <a:r>
              <a:rPr lang="fi-FI" b="1"/>
              <a:t>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BD12E0-B73B-476D-AC37-50C99E25F4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80575" y="6453336"/>
            <a:ext cx="431999" cy="144016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0FE3988A-0109-0B40-965D-9E0ED41EFEE4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9" name="Rectangle 8"/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5" name="Rectangle 14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1" name="(c)" hidden="1"/>
          <p:cNvSpPr txBox="1"/>
          <p:nvPr/>
        </p:nvSpPr>
        <p:spPr>
          <a:xfrm>
            <a:off x="12031551" y="6877509"/>
            <a:ext cx="1570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i-FI" sz="20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>
                <a:solidFill>
                  <a:schemeClr val="bg1"/>
                </a:solidFill>
                <a:latin typeface="+mn-lt"/>
              </a:rPr>
              <a:t> jyo</a:t>
            </a:r>
            <a:endParaRPr lang="en-GB" sz="20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(logo)" descr="Z:\GRW (grow)\logot\copyright_grow.png" hidden="1"/>
          <p:cNvPicPr>
            <a:picLocks noChangeAspect="1" noChangeArrowheads="1"/>
          </p:cNvPicPr>
          <p:nvPr/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5" y="-50286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3" name="Suora yhdysviiva 12"/>
          <p:cNvCxnSpPr/>
          <p:nvPr userDrawn="1"/>
        </p:nvCxnSpPr>
        <p:spPr>
          <a:xfrm>
            <a:off x="11338532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uora yhdysviiva 15"/>
          <p:cNvCxnSpPr/>
          <p:nvPr userDrawn="1"/>
        </p:nvCxnSpPr>
        <p:spPr>
          <a:xfrm>
            <a:off x="10070555" y="6592626"/>
            <a:ext cx="0" cy="180989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7" name="Group 23">
            <a:extLst>
              <a:ext uri="{FF2B5EF4-FFF2-40B4-BE49-F238E27FC236}">
                <a16:creationId xmlns:a16="http://schemas.microsoft.com/office/drawing/2014/main" id="{3F3E354D-E954-FF46-ABEB-7E97F78C7665}"/>
              </a:ext>
            </a:extLst>
          </p:cNvPr>
          <p:cNvGrpSpPr/>
          <p:nvPr userDrawn="1"/>
        </p:nvGrpSpPr>
        <p:grpSpPr>
          <a:xfrm>
            <a:off x="10819012" y="-17241"/>
            <a:ext cx="763388" cy="1028096"/>
            <a:chOff x="457200" y="0"/>
            <a:chExt cx="763388" cy="1028096"/>
          </a:xfrm>
        </p:grpSpPr>
        <p:sp>
          <p:nvSpPr>
            <p:cNvPr id="18" name="Suorakulmio 17">
              <a:extLst>
                <a:ext uri="{FF2B5EF4-FFF2-40B4-BE49-F238E27FC236}">
                  <a16:creationId xmlns:a16="http://schemas.microsoft.com/office/drawing/2014/main" id="{3AFE227F-863F-ED4F-9AC6-9CBB38936874}"/>
                </a:ext>
              </a:extLst>
            </p:cNvPr>
            <p:cNvSpPr/>
            <p:nvPr userDrawn="1"/>
          </p:nvSpPr>
          <p:spPr>
            <a:xfrm>
              <a:off x="457200" y="0"/>
              <a:ext cx="763388" cy="102809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latin typeface="Helvetica" pitchFamily="34" charset="0"/>
              </a:endParaRPr>
            </a:p>
          </p:txBody>
        </p:sp>
        <p:pic>
          <p:nvPicPr>
            <p:cNvPr id="19" name="Kuva 21">
              <a:extLst>
                <a:ext uri="{FF2B5EF4-FFF2-40B4-BE49-F238E27FC236}">
                  <a16:creationId xmlns:a16="http://schemas.microsoft.com/office/drawing/2014/main" id="{C9E943F7-B44B-3842-B8E5-821E0BA4467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17" y="165903"/>
              <a:ext cx="323551" cy="73641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41339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  <p:sldLayoutId id="2147483829" r:id="rId2"/>
    <p:sldLayoutId id="2147483830" r:id="rId3"/>
    <p:sldLayoutId id="2147483831" r:id="rId4"/>
    <p:sldLayoutId id="2147483832" r:id="rId5"/>
    <p:sldLayoutId id="2147483833" r:id="rId6"/>
    <p:sldLayoutId id="2147483834" r:id="rId7"/>
    <p:sldLayoutId id="2147483835" r:id="rId8"/>
    <p:sldLayoutId id="2147483836" r:id="rId9"/>
    <p:sldLayoutId id="2147483837" r:id="rId10"/>
    <p:sldLayoutId id="2147483838" r:id="rId11"/>
    <p:sldLayoutId id="2147483839" r:id="rId12"/>
    <p:sldLayoutId id="2147483840" r:id="rId13"/>
    <p:sldLayoutId id="2147483841" r:id="rId14"/>
    <p:sldLayoutId id="2147483842" r:id="rId15"/>
    <p:sldLayoutId id="2147483843" r:id="rId16"/>
    <p:sldLayoutId id="2147483844" r:id="rId17"/>
    <p:sldLayoutId id="2147483845" r:id="rId18"/>
    <p:sldLayoutId id="2147483846" r:id="rId19"/>
    <p:sldLayoutId id="2147483847" r:id="rId20"/>
    <p:sldLayoutId id="2147483848" r:id="rId21"/>
    <p:sldLayoutId id="2147483849" r:id="rId22"/>
    <p:sldLayoutId id="2147483850" r:id="rId23"/>
    <p:sldLayoutId id="2147483851" r:id="rId24"/>
    <p:sldLayoutId id="2147483852" r:id="rId25"/>
    <p:sldLayoutId id="2147483853" r:id="rId26"/>
    <p:sldLayoutId id="2147483854" r:id="rId27"/>
    <p:sldLayoutId id="2147483855" r:id="rId28"/>
    <p:sldLayoutId id="2147483856" r:id="rId29"/>
    <p:sldLayoutId id="2147483857" r:id="rId30"/>
    <p:sldLayoutId id="2147483858" r:id="rId31"/>
    <p:sldLayoutId id="2147483859" r:id="rId32"/>
    <p:sldLayoutId id="2147483860" r:id="rId33"/>
    <p:sldLayoutId id="2147483861" r:id="rId34"/>
    <p:sldLayoutId id="2147483862" r:id="rId35"/>
    <p:sldLayoutId id="2147483863" r:id="rId36"/>
    <p:sldLayoutId id="2147483864" r:id="rId37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spc="-2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26987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Lato" panose="020F0502020204030203" pitchFamily="34" charset="0"/>
        <a:buChar char="–"/>
        <a:defRPr sz="1600" kern="1200" spc="-20" baseline="0">
          <a:solidFill>
            <a:schemeClr val="tx1"/>
          </a:solidFill>
          <a:latin typeface="+mn-lt"/>
          <a:ea typeface="+mn-ea"/>
          <a:cs typeface="+mn-cs"/>
        </a:defRPr>
      </a:lvl2pPr>
      <a:lvl3pPr marL="803275" indent="-261938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400" kern="1200" spc="-20" baseline="0">
          <a:solidFill>
            <a:schemeClr val="tx1"/>
          </a:solidFill>
          <a:latin typeface="+mn-lt"/>
          <a:ea typeface="+mn-ea"/>
          <a:cs typeface="+mn-cs"/>
        </a:defRPr>
      </a:lvl3pPr>
      <a:lvl4pPr marL="1073150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4pPr>
      <a:lvl5pPr marL="134302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6pPr>
      <a:lvl7pPr marL="1884363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7pPr>
      <a:lvl8pPr marL="2154238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8pPr>
      <a:lvl9pPr marL="2417763" indent="-26352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D84E26E-2C1B-47B8-96CF-EBFB23877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10369103" cy="10805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53D799-2C68-4BBD-80F0-4448AC6E5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5638" y="1773239"/>
            <a:ext cx="11233150" cy="4392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09AB8C-3488-4A3F-940D-B8E97D0147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488488" y="6453336"/>
            <a:ext cx="798984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241D3938-21EA-4BC4-834F-B827660A17AD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28E9E1-C972-497D-AF9A-7A5F005A27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0" y="6453336"/>
            <a:ext cx="4392488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fi-FI" noProof="1"/>
              <a:t>JYU.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BD12E0-B73B-476D-AC37-50C99E25F4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80575" y="6453336"/>
            <a:ext cx="431999" cy="144016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9" name="Rectangle 8"/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5" name="Rectangle 14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1" name="(c)" hidden="1"/>
          <p:cNvSpPr txBox="1"/>
          <p:nvPr userDrawn="1"/>
        </p:nvSpPr>
        <p:spPr>
          <a:xfrm>
            <a:off x="12031551" y="6877509"/>
            <a:ext cx="1570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i-FI" sz="20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>
                <a:solidFill>
                  <a:schemeClr val="bg1"/>
                </a:solidFill>
                <a:latin typeface="+mn-lt"/>
              </a:rPr>
              <a:t> jyo</a:t>
            </a:r>
            <a:endParaRPr lang="en-GB" sz="20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(logo)" descr="Z:\GRW (grow)\logot\copyright_grow.png" hidden="1"/>
          <p:cNvPicPr>
            <a:picLocks noChangeAspect="1" noChangeArrowheads="1"/>
          </p:cNvPicPr>
          <p:nvPr userDrawn="1"/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5" y="-50286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763780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3867" r:id="rId2"/>
    <p:sldLayoutId id="2147483868" r:id="rId3"/>
    <p:sldLayoutId id="2147483869" r:id="rId4"/>
    <p:sldLayoutId id="2147483870" r:id="rId5"/>
    <p:sldLayoutId id="2147483871" r:id="rId6"/>
    <p:sldLayoutId id="2147483872" r:id="rId7"/>
    <p:sldLayoutId id="2147483873" r:id="rId8"/>
    <p:sldLayoutId id="2147483874" r:id="rId9"/>
    <p:sldLayoutId id="2147483875" r:id="rId10"/>
    <p:sldLayoutId id="2147483876" r:id="rId11"/>
    <p:sldLayoutId id="2147483877" r:id="rId12"/>
    <p:sldLayoutId id="2147483878" r:id="rId13"/>
    <p:sldLayoutId id="2147483879" r:id="rId14"/>
    <p:sldLayoutId id="2147483880" r:id="rId15"/>
    <p:sldLayoutId id="2147483881" r:id="rId16"/>
    <p:sldLayoutId id="2147483882" r:id="rId17"/>
    <p:sldLayoutId id="2147483883" r:id="rId18"/>
    <p:sldLayoutId id="2147483884" r:id="rId19"/>
    <p:sldLayoutId id="2147483885" r:id="rId20"/>
    <p:sldLayoutId id="2147483886" r:id="rId21"/>
    <p:sldLayoutId id="2147483887" r:id="rId22"/>
    <p:sldLayoutId id="2147483888" r:id="rId23"/>
    <p:sldLayoutId id="2147483889" r:id="rId24"/>
    <p:sldLayoutId id="2147483890" r:id="rId25"/>
    <p:sldLayoutId id="2147483891" r:id="rId26"/>
    <p:sldLayoutId id="2147483892" r:id="rId27"/>
    <p:sldLayoutId id="2147483893" r:id="rId28"/>
    <p:sldLayoutId id="2147483894" r:id="rId29"/>
    <p:sldLayoutId id="2147483895" r:id="rId30"/>
    <p:sldLayoutId id="2147483896" r:id="rId31"/>
    <p:sldLayoutId id="2147483897" r:id="rId32"/>
    <p:sldLayoutId id="2147483898" r:id="rId33"/>
    <p:sldLayoutId id="2147483899" r:id="rId34"/>
    <p:sldLayoutId id="2147483900" r:id="rId35"/>
    <p:sldLayoutId id="2147483901" r:id="rId36"/>
    <p:sldLayoutId id="2147483902" r:id="rId37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spc="-2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26987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Lato" panose="020F0502020204030203" pitchFamily="34" charset="0"/>
        <a:buChar char="–"/>
        <a:defRPr sz="1600" kern="1200" spc="-20" baseline="0">
          <a:solidFill>
            <a:schemeClr val="tx1"/>
          </a:solidFill>
          <a:latin typeface="+mn-lt"/>
          <a:ea typeface="+mn-ea"/>
          <a:cs typeface="+mn-cs"/>
        </a:defRPr>
      </a:lvl2pPr>
      <a:lvl3pPr marL="803275" indent="-261938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400" kern="1200" spc="-20" baseline="0">
          <a:solidFill>
            <a:schemeClr val="tx1"/>
          </a:solidFill>
          <a:latin typeface="+mn-lt"/>
          <a:ea typeface="+mn-ea"/>
          <a:cs typeface="+mn-cs"/>
        </a:defRPr>
      </a:lvl3pPr>
      <a:lvl4pPr marL="1073150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4pPr>
      <a:lvl5pPr marL="134302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6pPr>
      <a:lvl7pPr marL="1884363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7pPr>
      <a:lvl8pPr marL="2154238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8pPr>
      <a:lvl9pPr marL="2417763" indent="-26352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D84E26E-2C1B-47B8-96CF-EBFB23877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10369103" cy="10805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53D799-2C68-4BBD-80F0-4448AC6E5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5638" y="1773239"/>
            <a:ext cx="11233150" cy="4392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09AB8C-3488-4A3F-940D-B8E97D0147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488488" y="6453336"/>
            <a:ext cx="798984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38343E28-05A7-420A-84FB-51E3F853D4CB}" type="datetime1">
              <a:rPr lang="fi-FI" smtClean="0"/>
              <a:t>2.9.2024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28E9E1-C972-497D-AF9A-7A5F005A27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0" y="6453336"/>
            <a:ext cx="4392488" cy="14446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fi-FI" noProof="1"/>
              <a:t>JYU Since 1863.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BD12E0-B73B-476D-AC37-50C99E25F4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80575" y="6453336"/>
            <a:ext cx="431999" cy="144016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700" b="1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9E548902-A2E1-4711-A467-290FB9FE5D63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9" name="Rectangle 8"/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5" name="Rectangle 14"/>
            <p:cNvSpPr/>
            <p:nvPr userDrawn="1"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Freeform 6"/>
            <p:cNvSpPr>
              <a:spLocks noChangeAspect="1" noEditPoints="1"/>
            </p:cNvSpPr>
            <p:nvPr userDrawn="1"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1" name="(c)" hidden="1"/>
          <p:cNvSpPr txBox="1"/>
          <p:nvPr userDrawn="1"/>
        </p:nvSpPr>
        <p:spPr>
          <a:xfrm>
            <a:off x="12031551" y="6877509"/>
            <a:ext cx="1570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i-FI" sz="20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>
                <a:solidFill>
                  <a:schemeClr val="bg1"/>
                </a:solidFill>
                <a:latin typeface="+mn-lt"/>
              </a:rPr>
              <a:t> jyo</a:t>
            </a:r>
            <a:endParaRPr lang="en-GB" sz="20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(logo)" descr="Z:\GRW (grow)\logot\copyright_grow.png" hidden="1"/>
          <p:cNvPicPr>
            <a:picLocks noChangeAspect="1" noChangeArrowheads="1"/>
          </p:cNvPicPr>
          <p:nvPr userDrawn="1"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5" y="-50286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763780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4" r:id="rId1"/>
    <p:sldLayoutId id="2147483905" r:id="rId2"/>
    <p:sldLayoutId id="2147483906" r:id="rId3"/>
    <p:sldLayoutId id="2147483907" r:id="rId4"/>
    <p:sldLayoutId id="2147483908" r:id="rId5"/>
    <p:sldLayoutId id="2147483909" r:id="rId6"/>
    <p:sldLayoutId id="2147483910" r:id="rId7"/>
    <p:sldLayoutId id="2147483911" r:id="rId8"/>
    <p:sldLayoutId id="2147483912" r:id="rId9"/>
    <p:sldLayoutId id="2147483913" r:id="rId10"/>
    <p:sldLayoutId id="2147483914" r:id="rId11"/>
    <p:sldLayoutId id="2147483915" r:id="rId12"/>
    <p:sldLayoutId id="2147483916" r:id="rId13"/>
    <p:sldLayoutId id="2147483917" r:id="rId14"/>
    <p:sldLayoutId id="2147483918" r:id="rId15"/>
    <p:sldLayoutId id="2147483919" r:id="rId16"/>
    <p:sldLayoutId id="2147483920" r:id="rId17"/>
    <p:sldLayoutId id="2147483921" r:id="rId18"/>
    <p:sldLayoutId id="2147483922" r:id="rId19"/>
    <p:sldLayoutId id="2147483923" r:id="rId20"/>
    <p:sldLayoutId id="2147483924" r:id="rId21"/>
    <p:sldLayoutId id="2147483925" r:id="rId22"/>
    <p:sldLayoutId id="2147483926" r:id="rId23"/>
    <p:sldLayoutId id="2147483927" r:id="rId24"/>
    <p:sldLayoutId id="2147483928" r:id="rId25"/>
    <p:sldLayoutId id="2147483929" r:id="rId26"/>
    <p:sldLayoutId id="2147483930" r:id="rId27"/>
    <p:sldLayoutId id="2147483931" r:id="rId28"/>
    <p:sldLayoutId id="2147483932" r:id="rId29"/>
    <p:sldLayoutId id="2147483933" r:id="rId30"/>
    <p:sldLayoutId id="2147483934" r:id="rId31"/>
    <p:sldLayoutId id="2147483935" r:id="rId32"/>
    <p:sldLayoutId id="2147483936" r:id="rId33"/>
    <p:sldLayoutId id="2147483937" r:id="rId34"/>
    <p:sldLayoutId id="2147483938" r:id="rId35"/>
    <p:sldLayoutId id="2147483939" r:id="rId36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spc="-2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26987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Lato" panose="020F0502020204030203" pitchFamily="34" charset="0"/>
        <a:buChar char="–"/>
        <a:defRPr sz="1600" kern="1200" spc="-20" baseline="0">
          <a:solidFill>
            <a:schemeClr val="tx1"/>
          </a:solidFill>
          <a:latin typeface="+mn-lt"/>
          <a:ea typeface="+mn-ea"/>
          <a:cs typeface="+mn-cs"/>
        </a:defRPr>
      </a:lvl2pPr>
      <a:lvl3pPr marL="803275" indent="-261938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400" kern="1200" spc="-20" baseline="0">
          <a:solidFill>
            <a:schemeClr val="tx1"/>
          </a:solidFill>
          <a:latin typeface="+mn-lt"/>
          <a:ea typeface="+mn-ea"/>
          <a:cs typeface="+mn-cs"/>
        </a:defRPr>
      </a:lvl3pPr>
      <a:lvl4pPr marL="1073150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4pPr>
      <a:lvl5pPr marL="134302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6pPr>
      <a:lvl7pPr marL="1884363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7pPr>
      <a:lvl8pPr marL="2154238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8pPr>
      <a:lvl9pPr marL="2417763" indent="-26352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5F70-6AD2-4EEC-869C-176D96DB2CE3}" type="datetime1">
              <a:rPr lang="fi-FI" smtClean="0"/>
              <a:t>2.9.2024</a:t>
            </a:fld>
            <a:endParaRPr lang="fi-FI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pPr/>
              <a:t>1</a:t>
            </a:fld>
            <a:endParaRPr lang="fi-FI"/>
          </a:p>
        </p:txBody>
      </p:sp>
      <p:sp>
        <p:nvSpPr>
          <p:cNvPr id="5" name="Title 4"/>
          <p:cNvSpPr>
            <a:spLocks noGrp="1"/>
          </p:cNvSpPr>
          <p:nvPr>
            <p:ph type="ctrTitle"/>
          </p:nvPr>
        </p:nvSpPr>
        <p:spPr>
          <a:xfrm>
            <a:off x="424150" y="2447349"/>
            <a:ext cx="5182322" cy="3717610"/>
          </a:xfrm>
        </p:spPr>
        <p:txBody>
          <a:bodyPr/>
          <a:lstStyle/>
          <a:p>
            <a:r>
              <a:rPr lang="fi-FI" dirty="0"/>
              <a:t>Museologia</a:t>
            </a:r>
            <a:br>
              <a:rPr lang="fi-FI" dirty="0"/>
            </a:br>
            <a:br>
              <a:rPr lang="fi-FI" dirty="0"/>
            </a:br>
            <a:br>
              <a:rPr lang="fi-FI" dirty="0"/>
            </a:br>
            <a:endParaRPr lang="fi-FI" dirty="0"/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>
          <a:xfrm>
            <a:off x="488805" y="4018122"/>
            <a:ext cx="4319587" cy="576064"/>
          </a:xfrm>
        </p:spPr>
        <p:txBody>
          <a:bodyPr/>
          <a:lstStyle/>
          <a:p>
            <a:r>
              <a:rPr lang="en-US" sz="2000" dirty="0"/>
              <a:t>Arja Turunen</a:t>
            </a:r>
          </a:p>
          <a:p>
            <a:r>
              <a:rPr lang="en-US" sz="2000" dirty="0">
                <a:ea typeface="Lato"/>
                <a:cs typeface="Lato"/>
              </a:rPr>
              <a:t>FT, </a:t>
            </a:r>
            <a:r>
              <a:rPr lang="en-US" sz="2000" dirty="0" err="1">
                <a:ea typeface="Lato"/>
                <a:cs typeface="Lato"/>
              </a:rPr>
              <a:t>dosentti</a:t>
            </a:r>
            <a:endParaRPr lang="en-US" sz="2000" dirty="0">
              <a:ea typeface="Lato"/>
              <a:cs typeface="Lato"/>
            </a:endParaRPr>
          </a:p>
          <a:p>
            <a:r>
              <a:rPr lang="en-US" sz="2000" dirty="0" err="1">
                <a:ea typeface="Lato"/>
                <a:cs typeface="Lato"/>
              </a:rPr>
              <a:t>Museologian</a:t>
            </a:r>
            <a:r>
              <a:rPr lang="en-US" sz="2000" dirty="0">
                <a:ea typeface="Lato"/>
                <a:cs typeface="Lato"/>
              </a:rPr>
              <a:t> </a:t>
            </a:r>
            <a:r>
              <a:rPr lang="en-US" sz="2000" dirty="0" err="1">
                <a:ea typeface="Lato"/>
                <a:cs typeface="Lato"/>
              </a:rPr>
              <a:t>yliopistonopettaja</a:t>
            </a:r>
            <a:endParaRPr lang="en-US" sz="2000" dirty="0">
              <a:ea typeface="Lato"/>
              <a:cs typeface="Lato"/>
            </a:endParaRPr>
          </a:p>
        </p:txBody>
      </p:sp>
      <p:sp>
        <p:nvSpPr>
          <p:cNvPr id="9" name="Tekstiruutu 8">
            <a:extLst>
              <a:ext uri="{FF2B5EF4-FFF2-40B4-BE49-F238E27FC236}">
                <a16:creationId xmlns:a16="http://schemas.microsoft.com/office/drawing/2014/main" id="{D49DF8B8-B16E-D0BC-5B8F-90CC3589A506}"/>
              </a:ext>
            </a:extLst>
          </p:cNvPr>
          <p:cNvSpPr txBox="1"/>
          <p:nvPr/>
        </p:nvSpPr>
        <p:spPr>
          <a:xfrm>
            <a:off x="6853382" y="2447349"/>
            <a:ext cx="4392489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endParaRPr lang="fi-FI">
              <a:solidFill>
                <a:schemeClr val="bg1"/>
              </a:solidFill>
              <a:latin typeface="WordVisiCarriageReturn_MSFontService"/>
            </a:endParaRPr>
          </a:p>
        </p:txBody>
      </p:sp>
    </p:spTree>
    <p:extLst>
      <p:ext uri="{BB962C8B-B14F-4D97-AF65-F5344CB8AC3E}">
        <p14:creationId xmlns:p14="http://schemas.microsoft.com/office/powerpoint/2010/main" val="1954723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FF4FBC-EE15-32EB-EA48-328551C439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Työssäoppiminen</a:t>
            </a:r>
            <a:r>
              <a:rPr lang="en-US"/>
              <a:t> (MSLP040)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3E6E1E-8A23-C581-882D-9A4D0045F69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6684" y="1759509"/>
            <a:ext cx="5287838" cy="4392612"/>
          </a:xfrm>
        </p:spPr>
        <p:txBody>
          <a:bodyPr/>
          <a:lstStyle/>
          <a:p>
            <a:r>
              <a:rPr lang="en-US" dirty="0" err="1">
                <a:ea typeface="Lato"/>
                <a:cs typeface="Lato"/>
              </a:rPr>
              <a:t>Perehdytään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käytännön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kautta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museotyöhön</a:t>
            </a:r>
            <a:r>
              <a:rPr lang="en-US" dirty="0">
                <a:ea typeface="Lato"/>
                <a:cs typeface="Lato"/>
              </a:rPr>
              <a:t>, </a:t>
            </a:r>
            <a:r>
              <a:rPr lang="en-US" dirty="0" err="1">
                <a:ea typeface="Lato"/>
                <a:cs typeface="Lato"/>
              </a:rPr>
              <a:t>museo-organisaatioon</a:t>
            </a:r>
            <a:r>
              <a:rPr lang="en-US" dirty="0">
                <a:ea typeface="Lato"/>
                <a:cs typeface="Lato"/>
              </a:rPr>
              <a:t> ja </a:t>
            </a:r>
            <a:r>
              <a:rPr lang="en-US" dirty="0" err="1">
                <a:ea typeface="Lato"/>
                <a:cs typeface="Lato"/>
              </a:rPr>
              <a:t>museon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toimintaperiaatteisiin</a:t>
            </a:r>
            <a:r>
              <a:rPr lang="en-US" dirty="0">
                <a:ea typeface="Lato"/>
                <a:cs typeface="Lato"/>
              </a:rPr>
              <a:t> </a:t>
            </a:r>
            <a:endParaRPr lang="en-US" dirty="0"/>
          </a:p>
          <a:p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Harjoittelu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u="sng" dirty="0" err="1">
                <a:ea typeface="Lato"/>
                <a:cs typeface="Lato"/>
              </a:rPr>
              <a:t>museoammatillisesti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hoidetussa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museossa</a:t>
            </a:r>
            <a:r>
              <a:rPr lang="en-US" dirty="0">
                <a:ea typeface="Lato"/>
                <a:cs typeface="Lato"/>
              </a:rPr>
              <a:t> </a:t>
            </a:r>
          </a:p>
          <a:p>
            <a:r>
              <a:rPr lang="en-US" dirty="0">
                <a:ea typeface="Lato"/>
                <a:cs typeface="Lato"/>
              </a:rPr>
              <a:t>6 </a:t>
            </a:r>
            <a:r>
              <a:rPr lang="en-US" dirty="0" err="1">
                <a:ea typeface="Lato"/>
                <a:cs typeface="Lato"/>
              </a:rPr>
              <a:t>työviikkoa</a:t>
            </a:r>
            <a:r>
              <a:rPr lang="en-US" dirty="0">
                <a:ea typeface="Lato"/>
                <a:cs typeface="Lato"/>
              </a:rPr>
              <a:t> (180 </a:t>
            </a:r>
            <a:r>
              <a:rPr lang="en-US" dirty="0" err="1">
                <a:ea typeface="Lato"/>
                <a:cs typeface="Lato"/>
              </a:rPr>
              <a:t>tuntia</a:t>
            </a:r>
            <a:r>
              <a:rPr lang="en-US" dirty="0">
                <a:ea typeface="Lato"/>
                <a:cs typeface="Lato"/>
              </a:rPr>
              <a:t>); </a:t>
            </a:r>
            <a:r>
              <a:rPr lang="en-US" dirty="0" err="1">
                <a:ea typeface="Lato"/>
                <a:cs typeface="Lato"/>
              </a:rPr>
              <a:t>joustavat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työaikajärjes-telyt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mahdollisia</a:t>
            </a:r>
            <a:r>
              <a:rPr lang="en-US" dirty="0">
                <a:ea typeface="Lato"/>
                <a:cs typeface="Lato"/>
              </a:rPr>
              <a:t> </a:t>
            </a:r>
          </a:p>
          <a:p>
            <a:r>
              <a:rPr lang="en-US" dirty="0" err="1">
                <a:ea typeface="Lato"/>
                <a:cs typeface="Lato"/>
              </a:rPr>
              <a:t>Opiskelija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etsii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harjoittelupaikan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itse</a:t>
            </a:r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Ennen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harjoittelua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laaditaan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harjoittelusopimus</a:t>
            </a:r>
            <a:endParaRPr lang="en-US" dirty="0">
              <a:ea typeface="Lato"/>
              <a:cs typeface="Lato"/>
            </a:endParaRPr>
          </a:p>
          <a:p>
            <a:endParaRPr lang="en-US" dirty="0">
              <a:ea typeface="Lato"/>
              <a:cs typeface="Lato"/>
            </a:endParaRPr>
          </a:p>
          <a:p>
            <a:r>
              <a:rPr lang="en-US" dirty="0">
                <a:ea typeface="Lato"/>
                <a:cs typeface="Lato"/>
              </a:rPr>
              <a:t>Jos on </a:t>
            </a:r>
            <a:r>
              <a:rPr lang="en-US" dirty="0" err="1">
                <a:ea typeface="Lato"/>
                <a:cs typeface="Lato"/>
              </a:rPr>
              <a:t>vähintään</a:t>
            </a:r>
            <a:r>
              <a:rPr lang="en-US" dirty="0">
                <a:ea typeface="Lato"/>
                <a:cs typeface="Lato"/>
              </a:rPr>
              <a:t> 3 kk </a:t>
            </a:r>
            <a:r>
              <a:rPr lang="en-US" dirty="0" err="1">
                <a:ea typeface="Lato"/>
                <a:cs typeface="Lato"/>
              </a:rPr>
              <a:t>työkokemusta</a:t>
            </a:r>
            <a:r>
              <a:rPr lang="en-US" dirty="0">
                <a:ea typeface="Lato"/>
                <a:cs typeface="Lato"/>
              </a:rPr>
              <a:t> -&gt; </a:t>
            </a:r>
            <a:r>
              <a:rPr lang="en-US" dirty="0" err="1">
                <a:ea typeface="Lato"/>
                <a:cs typeface="Lato"/>
              </a:rPr>
              <a:t>kirjoitetaan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korvaava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raportti</a:t>
            </a:r>
            <a:r>
              <a:rPr lang="en-US" dirty="0">
                <a:ea typeface="Lato"/>
                <a:cs typeface="Lato"/>
              </a:rPr>
              <a:t> tai </a:t>
            </a:r>
            <a:r>
              <a:rPr lang="en-US" dirty="0" err="1">
                <a:ea typeface="Lato"/>
                <a:cs typeface="Lato"/>
              </a:rPr>
              <a:t>toteutetaan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kehittämishanke</a:t>
            </a:r>
            <a:endParaRPr lang="en-US" dirty="0">
              <a:ea typeface="Lato"/>
              <a:cs typeface="Lato"/>
            </a:endParaRPr>
          </a:p>
          <a:p>
            <a:endParaRPr lang="en-US" dirty="0">
              <a:ea typeface="Lato"/>
              <a:cs typeface="Lato"/>
            </a:endParaRPr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551D2162-41B8-5EE3-726F-18FC4FC3AC3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3606" r="3606"/>
          <a:stretch/>
        </p:blipFill>
        <p:spPr/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137DDB9-BABD-6763-9A1E-93A739148F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1A36769-91BB-02A4-043B-28F2E4DF0A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8E910F4-7E6B-5450-8DEF-B0D1BAD3F2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pPr/>
              <a:t>10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43708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17A92A-7D4A-4A0A-3A28-1391F7C774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Käytännön</a:t>
            </a:r>
            <a:r>
              <a:rPr lang="en-US"/>
              <a:t> </a:t>
            </a:r>
            <a:r>
              <a:rPr lang="en-US" err="1"/>
              <a:t>asioita</a:t>
            </a:r>
            <a:r>
              <a:rPr lang="en-US"/>
              <a:t>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E53E9CD-3E38-B375-38C4-9201ACAC962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err="1">
                <a:ea typeface="Lato"/>
                <a:cs typeface="Lato"/>
              </a:rPr>
              <a:t>Opiskelu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tapahtuu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moodlen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kautta</a:t>
            </a:r>
            <a:r>
              <a:rPr lang="en-US">
                <a:ea typeface="Lato"/>
                <a:cs typeface="Lato"/>
              </a:rPr>
              <a:t>; </a:t>
            </a:r>
            <a:r>
              <a:rPr lang="en-US" err="1">
                <a:ea typeface="Lato"/>
                <a:cs typeface="Lato"/>
              </a:rPr>
              <a:t>kaikki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materiaalit</a:t>
            </a:r>
            <a:r>
              <a:rPr lang="en-US">
                <a:ea typeface="Lato"/>
                <a:cs typeface="Lato"/>
              </a:rPr>
              <a:t> ja </a:t>
            </a:r>
            <a:r>
              <a:rPr lang="en-US" err="1">
                <a:ea typeface="Lato"/>
                <a:cs typeface="Lato"/>
              </a:rPr>
              <a:t>ohjeet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löytyvät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moodlesta</a:t>
            </a:r>
          </a:p>
          <a:p>
            <a:r>
              <a:rPr lang="en-US" err="1">
                <a:ea typeface="Lato"/>
                <a:cs typeface="Lato"/>
              </a:rPr>
              <a:t>Myös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verkkotentti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tehdään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moodlessa</a:t>
            </a:r>
            <a:endParaRPr lang="en-US">
              <a:ea typeface="Lato"/>
              <a:cs typeface="Lato"/>
            </a:endParaRPr>
          </a:p>
          <a:p>
            <a:endParaRPr lang="en-US">
              <a:ea typeface="Lato"/>
              <a:cs typeface="Lato"/>
            </a:endParaRPr>
          </a:p>
          <a:p>
            <a:r>
              <a:rPr lang="en-US">
                <a:ea typeface="Lato"/>
                <a:cs typeface="Lato"/>
              </a:rPr>
              <a:t>Jos </a:t>
            </a:r>
            <a:r>
              <a:rPr lang="en-US" err="1">
                <a:ea typeface="Lato"/>
                <a:cs typeface="Lato"/>
              </a:rPr>
              <a:t>sinulla</a:t>
            </a:r>
            <a:r>
              <a:rPr lang="en-US">
                <a:ea typeface="Lato"/>
                <a:cs typeface="Lato"/>
              </a:rPr>
              <a:t> on </a:t>
            </a:r>
            <a:r>
              <a:rPr lang="en-US" err="1">
                <a:ea typeface="Lato"/>
                <a:cs typeface="Lato"/>
              </a:rPr>
              <a:t>museoalan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työkokemusta</a:t>
            </a:r>
            <a:r>
              <a:rPr lang="en-US">
                <a:ea typeface="Lato"/>
                <a:cs typeface="Lato"/>
              </a:rPr>
              <a:t>, </a:t>
            </a:r>
            <a:r>
              <a:rPr lang="en-US" err="1">
                <a:ea typeface="Lato"/>
                <a:cs typeface="Lato"/>
              </a:rPr>
              <a:t>sovi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korvaavista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tehtävistä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museologian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vastuuopettajan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kanssa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etukäteen</a:t>
            </a:r>
            <a:endParaRPr lang="en-US">
              <a:ea typeface="Lato"/>
              <a:cs typeface="Lato"/>
            </a:endParaRPr>
          </a:p>
          <a:p>
            <a:endParaRPr lang="en-US">
              <a:ea typeface="Lato"/>
              <a:cs typeface="Lato"/>
            </a:endParaRPr>
          </a:p>
          <a:p>
            <a:r>
              <a:rPr lang="en-US">
                <a:ea typeface="Lato"/>
                <a:cs typeface="Lato"/>
              </a:rPr>
              <a:t>Jos </a:t>
            </a:r>
            <a:r>
              <a:rPr lang="en-US" err="1">
                <a:ea typeface="Lato"/>
                <a:cs typeface="Lato"/>
              </a:rPr>
              <a:t>olet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opiskellut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museologiaa</a:t>
            </a:r>
            <a:r>
              <a:rPr lang="en-US">
                <a:ea typeface="Lato"/>
                <a:cs typeface="Lato"/>
              </a:rPr>
              <a:t> jo </a:t>
            </a:r>
            <a:r>
              <a:rPr lang="en-US" err="1">
                <a:ea typeface="Lato"/>
                <a:cs typeface="Lato"/>
              </a:rPr>
              <a:t>aiemmin</a:t>
            </a:r>
            <a:r>
              <a:rPr lang="en-US">
                <a:ea typeface="Lato"/>
                <a:cs typeface="Lato"/>
              </a:rPr>
              <a:t>, </a:t>
            </a:r>
            <a:r>
              <a:rPr lang="en-US" err="1">
                <a:ea typeface="Lato"/>
                <a:cs typeface="Lato"/>
              </a:rPr>
              <a:t>sovi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museologian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vastuuopettajan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kanssa</a:t>
            </a:r>
            <a:r>
              <a:rPr lang="en-US">
                <a:ea typeface="Lato"/>
                <a:cs typeface="Lato"/>
              </a:rPr>
              <a:t>, </a:t>
            </a:r>
            <a:r>
              <a:rPr lang="en-US" err="1">
                <a:ea typeface="Lato"/>
                <a:cs typeface="Lato"/>
              </a:rPr>
              <a:t>miten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jatkat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opintoja</a:t>
            </a:r>
            <a:endParaRPr lang="en-US">
              <a:ea typeface="Lato"/>
              <a:cs typeface="Lato"/>
            </a:endParaRPr>
          </a:p>
          <a:p>
            <a:endParaRPr lang="en-US"/>
          </a:p>
        </p:txBody>
      </p:sp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352495E2-2F70-369D-A8E7-5CB9C1B546D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19071" r="19071"/>
          <a:stretch/>
        </p:blipFill>
        <p:spPr/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2CDF31C-0E2D-BE96-1E4B-F9EF833FBEF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F43BF90-BEEA-D51A-E164-B3DE822E89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7A6D1F0-F04B-5846-8794-6EB7C905BB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pPr/>
              <a:t>11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80693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F5469A-5D84-0D40-C9A2-A3F54677FB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5143972" cy="1080542"/>
          </a:xfrm>
        </p:spPr>
        <p:txBody>
          <a:bodyPr/>
          <a:lstStyle/>
          <a:p>
            <a:r>
              <a:rPr lang="en-US" err="1"/>
              <a:t>Tervetuloa</a:t>
            </a:r>
            <a:r>
              <a:rPr lang="en-US"/>
              <a:t> </a:t>
            </a:r>
            <a:r>
              <a:rPr lang="en-US" err="1"/>
              <a:t>opiskelemaan</a:t>
            </a:r>
            <a:r>
              <a:rPr lang="en-US"/>
              <a:t> </a:t>
            </a:r>
            <a:r>
              <a:rPr lang="en-US" err="1"/>
              <a:t>museologiaa</a:t>
            </a:r>
            <a:r>
              <a:rPr lang="en-US"/>
              <a:t>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90CBF2-BFDC-5BFC-3D28-99B2A0B290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86791" y="2130212"/>
            <a:ext cx="4896544" cy="4392612"/>
          </a:xfrm>
        </p:spPr>
        <p:txBody>
          <a:bodyPr/>
          <a:lstStyle/>
          <a:p>
            <a:r>
              <a:rPr lang="en-US">
                <a:ea typeface="Lato"/>
                <a:cs typeface="Lato"/>
              </a:rPr>
              <a:t>Kysyttävää? </a:t>
            </a:r>
          </a:p>
          <a:p>
            <a:endParaRPr lang="en-US">
              <a:ea typeface="Lato"/>
              <a:cs typeface="Lato"/>
            </a:endParaRPr>
          </a:p>
          <a:p>
            <a:r>
              <a:rPr lang="en-US" err="1">
                <a:ea typeface="Lato"/>
                <a:cs typeface="Lato"/>
              </a:rPr>
              <a:t>Museologian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vastuuopettaja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Jyväskylän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yliopiston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avoimessa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yliopistossa</a:t>
            </a:r>
            <a:r>
              <a:rPr lang="en-US">
                <a:ea typeface="Lato"/>
                <a:cs typeface="Lato"/>
              </a:rPr>
              <a:t>: Arja Turunen, arja.h.turunen@jyu.fi, p. 0408054544</a:t>
            </a:r>
            <a:endParaRPr lang="en-US"/>
          </a:p>
          <a:p>
            <a:endParaRPr lang="en-US">
              <a:ea typeface="Lato"/>
              <a:cs typeface="Lato"/>
            </a:endParaRPr>
          </a:p>
          <a:p>
            <a:endParaRPr lang="en-US">
              <a:ea typeface="Lato"/>
              <a:cs typeface="Lato"/>
            </a:endParaRPr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44007E6A-DC63-0996-FD86-600586BE137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16872" r="16872"/>
          <a:stretch/>
        </p:blipFill>
        <p:spPr/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B7B5995-419C-B997-55C8-C240EB30CD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538E000-3ED2-074B-A299-9DA4F0F989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ECF30C9-E12F-0CD5-9D8B-81B28C0E3A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pPr/>
              <a:t>12</a:t>
            </a:fld>
            <a:endParaRPr lang="fi-FI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EBA8E9A-503C-FC04-D821-4506654B987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88995" y="4258806"/>
            <a:ext cx="1754660" cy="2116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2413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43471" y="476250"/>
            <a:ext cx="4608513" cy="1080542"/>
          </a:xfrm>
        </p:spPr>
        <p:txBody>
          <a:bodyPr anchor="t">
            <a:normAutofit/>
          </a:bodyPr>
          <a:lstStyle/>
          <a:p>
            <a:r>
              <a:rPr lang="en-US" err="1"/>
              <a:t>Miksi</a:t>
            </a:r>
            <a:r>
              <a:rPr lang="en-US"/>
              <a:t> </a:t>
            </a:r>
            <a:r>
              <a:rPr lang="en-US" err="1"/>
              <a:t>museologia</a:t>
            </a:r>
            <a:r>
              <a:rPr lang="en-US"/>
              <a:t>?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43548" y="1800698"/>
            <a:ext cx="5116219" cy="4392612"/>
          </a:xfrm>
        </p:spPr>
        <p:txBody>
          <a:bodyPr anchor="t">
            <a:normAutofit/>
          </a:bodyPr>
          <a:lstStyle/>
          <a:p>
            <a:pPr>
              <a:lnSpc>
                <a:spcPct val="110000"/>
              </a:lnSpc>
            </a:pPr>
            <a:r>
              <a:rPr lang="en-US" err="1"/>
              <a:t>Kulttuuriperintöalan</a:t>
            </a:r>
            <a:r>
              <a:rPr lang="en-US"/>
              <a:t> ja </a:t>
            </a:r>
            <a:r>
              <a:rPr lang="en-US" err="1"/>
              <a:t>museoalan</a:t>
            </a:r>
            <a:r>
              <a:rPr lang="en-US"/>
              <a:t> </a:t>
            </a:r>
            <a:r>
              <a:rPr lang="en-US" err="1"/>
              <a:t>asiantuntijuus</a:t>
            </a:r>
            <a:r>
              <a:rPr lang="en-US"/>
              <a:t>:</a:t>
            </a:r>
          </a:p>
          <a:p>
            <a:pPr marL="541020" lvl="1" indent="-271145">
              <a:lnSpc>
                <a:spcPct val="110000"/>
              </a:lnSpc>
            </a:pP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Mikä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on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museo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? Miten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museo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toimii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? </a:t>
            </a:r>
            <a:endParaRPr lang="en-US">
              <a:solidFill>
                <a:srgbClr val="000000"/>
              </a:solidFill>
              <a:latin typeface="Lato"/>
              <a:ea typeface="Lato"/>
              <a:cs typeface="Lato"/>
            </a:endParaRPr>
          </a:p>
          <a:p>
            <a:pPr marL="541020" lvl="1" indent="-271145">
              <a:lnSpc>
                <a:spcPct val="110000"/>
              </a:lnSpc>
            </a:pP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Mitä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on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kulttuuriperintö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? Kuka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määrittelee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?</a:t>
            </a:r>
          </a:p>
          <a:p>
            <a:pPr marL="541020" lvl="1" indent="-271145">
              <a:lnSpc>
                <a:spcPct val="110000"/>
              </a:lnSpc>
            </a:pP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Mitkä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ovat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museoiden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tehtävät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yhteiskunnassa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?</a:t>
            </a:r>
            <a:endParaRPr lang="en-US">
              <a:solidFill>
                <a:srgbClr val="000000"/>
              </a:solidFill>
              <a:latin typeface="Lato"/>
              <a:ea typeface="Lato"/>
              <a:cs typeface="Lato"/>
            </a:endParaRPr>
          </a:p>
          <a:p>
            <a:pPr marL="541020" lvl="1" indent="-271145">
              <a:lnSpc>
                <a:spcPct val="110000"/>
              </a:lnSpc>
            </a:pP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Museotyön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etiikka</a:t>
            </a:r>
            <a:endParaRPr lang="en-US">
              <a:solidFill>
                <a:srgbClr val="002957"/>
              </a:solidFill>
              <a:latin typeface="Lato"/>
              <a:ea typeface="Lato"/>
              <a:cs typeface="Helvetica"/>
            </a:endParaRPr>
          </a:p>
          <a:p>
            <a:pPr marL="541020" lvl="1" indent="-271145">
              <a:lnSpc>
                <a:spcPct val="110000"/>
              </a:lnSpc>
            </a:pPr>
            <a:endParaRPr lang="en-US">
              <a:solidFill>
                <a:srgbClr val="002957"/>
              </a:solidFill>
              <a:latin typeface="Lato"/>
              <a:ea typeface="Lato"/>
              <a:cs typeface="Helvetica"/>
            </a:endParaRPr>
          </a:p>
          <a:p>
            <a:endParaRPr lang="en-US">
              <a:solidFill>
                <a:srgbClr val="000000"/>
              </a:solidFill>
              <a:latin typeface="Lato"/>
              <a:ea typeface="Lato"/>
              <a:cs typeface="Lato"/>
            </a:endParaRPr>
          </a:p>
          <a:p>
            <a:r>
              <a:rPr lang="en-US" err="1">
                <a:solidFill>
                  <a:srgbClr val="000000"/>
                </a:solidFill>
                <a:latin typeface="Lato"/>
                <a:ea typeface="Lato"/>
                <a:cs typeface="Lato"/>
              </a:rPr>
              <a:t>Kulttuuriperintötyön</a:t>
            </a:r>
            <a:r>
              <a:rPr lang="en-US">
                <a:solidFill>
                  <a:srgbClr val="000000"/>
                </a:solidFill>
                <a:latin typeface="Lato"/>
                <a:ea typeface="Lato"/>
                <a:cs typeface="Lato"/>
              </a:rPr>
              <a:t> ja </a:t>
            </a:r>
            <a:r>
              <a:rPr lang="en-US" err="1">
                <a:solidFill>
                  <a:srgbClr val="000000"/>
                </a:solidFill>
                <a:latin typeface="Lato"/>
                <a:ea typeface="Lato"/>
                <a:cs typeface="Lato"/>
              </a:rPr>
              <a:t>museotyön</a:t>
            </a:r>
            <a:r>
              <a:rPr lang="en-US">
                <a:solidFill>
                  <a:srgbClr val="000000"/>
                </a:solidFill>
                <a:latin typeface="Lato"/>
                <a:ea typeface="Lato"/>
                <a:cs typeface="Lato"/>
              </a:rPr>
              <a:t> </a:t>
            </a:r>
            <a:r>
              <a:rPr lang="en-US" err="1">
                <a:solidFill>
                  <a:srgbClr val="000000"/>
                </a:solidFill>
                <a:latin typeface="Lato"/>
                <a:ea typeface="Lato"/>
                <a:cs typeface="Lato"/>
              </a:rPr>
              <a:t>osaaminen</a:t>
            </a:r>
            <a:endParaRPr lang="en-US">
              <a:solidFill>
                <a:srgbClr val="000000"/>
              </a:solidFill>
              <a:latin typeface="Lato"/>
              <a:ea typeface="Lato"/>
              <a:cs typeface="Lato"/>
            </a:endParaRPr>
          </a:p>
          <a:p>
            <a:pPr marL="541020" lvl="1" indent="-271145"/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Näyttelyiden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tekeminen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,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opastaminen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,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kokoelmien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hoito</a:t>
            </a:r>
            <a:endParaRPr lang="en-US" err="1">
              <a:solidFill>
                <a:srgbClr val="000000"/>
              </a:solidFill>
              <a:latin typeface="Lato"/>
              <a:ea typeface="Lato"/>
              <a:cs typeface="Lato"/>
            </a:endParaRPr>
          </a:p>
          <a:p>
            <a:pPr marL="541020" lvl="1" indent="-271145"/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Hallinnolliset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tehtävät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,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museoalan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lainsäädäntö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,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museoiden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 </a:t>
            </a:r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viestintä</a:t>
            </a:r>
            <a:endParaRPr lang="en-US" err="1">
              <a:solidFill>
                <a:srgbClr val="000000"/>
              </a:solidFill>
              <a:latin typeface="Lato"/>
              <a:ea typeface="Lato"/>
              <a:cs typeface="Lato"/>
            </a:endParaRPr>
          </a:p>
          <a:p>
            <a:pPr marL="541020" lvl="1" indent="-271145"/>
            <a:r>
              <a:rPr lang="en-US" err="1">
                <a:solidFill>
                  <a:srgbClr val="002957"/>
                </a:solidFill>
                <a:latin typeface="Lato"/>
                <a:ea typeface="Lato"/>
                <a:cs typeface="Helvetica"/>
              </a:rPr>
              <a:t>Työharjoittelu</a:t>
            </a:r>
            <a:r>
              <a:rPr lang="en-US">
                <a:solidFill>
                  <a:srgbClr val="002957"/>
                </a:solidFill>
                <a:latin typeface="Lato"/>
                <a:ea typeface="Lato"/>
                <a:cs typeface="Helvetica"/>
              </a:rPr>
              <a:t> </a:t>
            </a:r>
          </a:p>
          <a:p>
            <a:pPr marL="541020" lvl="1" indent="-271145"/>
            <a:endParaRPr lang="en-US">
              <a:solidFill>
                <a:srgbClr val="002957"/>
              </a:solidFill>
              <a:latin typeface="Lato"/>
              <a:ea typeface="Lato"/>
              <a:cs typeface="Helvetica"/>
            </a:endParaRPr>
          </a:p>
          <a:p>
            <a:pPr>
              <a:lnSpc>
                <a:spcPct val="110000"/>
              </a:lnSpc>
            </a:pPr>
            <a:endParaRPr lang="en-US" sz="1500">
              <a:ea typeface="Lato"/>
              <a:cs typeface="Lato"/>
            </a:endParaRPr>
          </a:p>
          <a:p>
            <a:pPr>
              <a:lnSpc>
                <a:spcPct val="110000"/>
              </a:lnSpc>
            </a:pPr>
            <a:endParaRPr lang="en-US" sz="1500"/>
          </a:p>
          <a:p>
            <a:pPr>
              <a:lnSpc>
                <a:spcPct val="110000"/>
              </a:lnSpc>
            </a:pPr>
            <a:endParaRPr lang="en-US" sz="1500">
              <a:ea typeface="Lato"/>
              <a:cs typeface="Lato"/>
            </a:endParaRPr>
          </a:p>
          <a:p>
            <a:pPr marL="541020" lvl="1" indent="-271145">
              <a:lnSpc>
                <a:spcPct val="110000"/>
              </a:lnSpc>
            </a:pPr>
            <a:endParaRPr lang="en-GB" sz="1500">
              <a:ea typeface="Lato"/>
              <a:cs typeface="Lato"/>
            </a:endParaRPr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2CC12D00-1FCE-9E33-9ECD-D7B6BF01270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/>
          <a:srcRect r="7207" b="-2"/>
          <a:stretch/>
        </p:blipFill>
        <p:spPr>
          <a:xfrm>
            <a:off x="6003482" y="10"/>
            <a:ext cx="6188518" cy="6669350"/>
          </a:xfrm>
          <a:noFill/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488488" y="6453336"/>
            <a:ext cx="798984" cy="144463"/>
          </a:xfrm>
        </p:spPr>
        <p:txBody>
          <a:bodyPr anchor="ctr">
            <a:norm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2FD95394-4A7F-4750-A6B9-9097DFBF5798}" type="datetime1">
              <a:rPr kumimoji="0" lang="fi-FI" b="1" i="0" u="none" strike="noStrike" kern="1200" cap="all" spc="50" normalizeH="0" baseline="0" noProof="0" smtClean="0">
                <a:ln>
                  <a:noFill/>
                </a:ln>
                <a:effectLst/>
                <a:uLnTx/>
                <a:uFillTx/>
              </a:rPr>
              <a:pPr marL="0" marR="0" lvl="0" indent="0" defTabSz="914400" rtl="0" eaLnBrk="1" fontAlgn="auto" latinLnBrk="0" hangingPunct="1"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2.9.2024</a:t>
            </a:fld>
            <a:endParaRPr kumimoji="0" lang="fi-FI" b="1" i="0" u="none" strike="noStrike" kern="1200" cap="all" spc="50" normalizeH="0" baseline="0" noProof="0">
              <a:ln>
                <a:noFill/>
              </a:ln>
              <a:effectLst/>
              <a:uLnTx/>
              <a:uFillTx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096000" y="6453336"/>
            <a:ext cx="4392488" cy="144463"/>
          </a:xfrm>
        </p:spPr>
        <p:txBody>
          <a:bodyPr anchor="ctr">
            <a:norm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fi-FI" b="1" i="0" u="none" strike="noStrike" kern="1200" cap="all" spc="50" normalizeH="0" baseline="0" noProof="0">
                <a:ln>
                  <a:noFill/>
                </a:ln>
                <a:effectLst/>
                <a:uLnTx/>
                <a:uFillTx/>
              </a:rPr>
              <a:t>JYU </a:t>
            </a:r>
            <a:r>
              <a:rPr kumimoji="0" lang="fi-FI" b="1" i="0" u="none" strike="noStrike" kern="1200" cap="all" spc="50" normalizeH="0" baseline="0" noProof="0" err="1">
                <a:ln>
                  <a:noFill/>
                </a:ln>
                <a:effectLst/>
                <a:uLnTx/>
                <a:uFillTx/>
              </a:rPr>
              <a:t>Since</a:t>
            </a:r>
            <a:r>
              <a:rPr kumimoji="0" lang="fi-FI" b="1" i="0" u="none" strike="noStrike" kern="1200" cap="all" spc="50" normalizeH="0" baseline="0" noProof="0">
                <a:ln>
                  <a:noFill/>
                </a:ln>
                <a:effectLst/>
                <a:uLnTx/>
                <a:uFillTx/>
              </a:rPr>
              <a:t> 1863.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1280575" y="6453336"/>
            <a:ext cx="431999" cy="144016"/>
          </a:xfrm>
        </p:spPr>
        <p:txBody>
          <a:bodyPr anchor="ctr">
            <a:norm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9E548902-A2E1-4711-A467-290FB9FE5D63}" type="slidenum">
              <a:rPr kumimoji="0" lang="fi-FI" b="1" i="0" u="none" strike="noStrike" kern="1200" cap="all" spc="50" normalizeH="0" baseline="0" noProof="0" dirty="0" smtClean="0">
                <a:ln>
                  <a:noFill/>
                </a:ln>
                <a:effectLst/>
                <a:uLnTx/>
                <a:uFillTx/>
              </a:rPr>
              <a:pPr marL="0" marR="0" lvl="0" indent="0" defTabSz="914400" rtl="0" eaLnBrk="1" fontAlgn="auto" latinLnBrk="0" hangingPunct="1"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fi-FI" b="1" i="0" u="none" strike="noStrike" kern="1200" cap="all" spc="50" normalizeH="0" baseline="0" noProof="0">
              <a:ln>
                <a:noFill/>
              </a:ln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055046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26FEBA-A9C7-78D3-6A8A-2FBD56CC4A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Miksi</a:t>
            </a:r>
            <a:r>
              <a:rPr lang="en-US"/>
              <a:t> </a:t>
            </a:r>
            <a:r>
              <a:rPr lang="en-US" err="1"/>
              <a:t>museologia</a:t>
            </a:r>
            <a:r>
              <a:rPr lang="en-US"/>
              <a:t>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06FB061-2942-F3BD-E596-DD722633173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110000"/>
              </a:lnSpc>
            </a:pPr>
            <a:r>
              <a:rPr lang="en-US" err="1">
                <a:ea typeface="Lato"/>
                <a:cs typeface="Lato"/>
              </a:rPr>
              <a:t>Museoalan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pätevyysvaatimus</a:t>
            </a:r>
            <a:endParaRPr lang="en-US">
              <a:ea typeface="Lato"/>
              <a:cs typeface="Lato"/>
            </a:endParaRPr>
          </a:p>
          <a:p>
            <a:pPr marL="541020" lvl="1" indent="-271145">
              <a:lnSpc>
                <a:spcPct val="110000"/>
              </a:lnSpc>
              <a:buFont typeface="Lato" panose="05000000000000000000" pitchFamily="2" charset="2"/>
              <a:buChar char="–"/>
            </a:pPr>
            <a:r>
              <a:rPr lang="en-US" err="1">
                <a:ea typeface="Lato"/>
                <a:cs typeface="Lato"/>
              </a:rPr>
              <a:t>Museolaki</a:t>
            </a:r>
            <a:r>
              <a:rPr lang="en-US">
                <a:ea typeface="Lato"/>
                <a:cs typeface="Lato"/>
              </a:rPr>
              <a:t>: Jotta </a:t>
            </a:r>
            <a:r>
              <a:rPr lang="en-US" err="1">
                <a:ea typeface="Lato"/>
                <a:cs typeface="Lato"/>
              </a:rPr>
              <a:t>museo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voi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saada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valtionosuuutta</a:t>
            </a:r>
            <a:r>
              <a:rPr lang="en-US">
                <a:ea typeface="Lato"/>
                <a:cs typeface="Lato"/>
              </a:rPr>
              <a:t>, </a:t>
            </a:r>
            <a:r>
              <a:rPr lang="en-US" err="1">
                <a:ea typeface="Lato"/>
                <a:cs typeface="Lato"/>
              </a:rPr>
              <a:t>vähintään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kahdella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museon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työntekijällä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tulee</a:t>
            </a:r>
            <a:r>
              <a:rPr lang="en-US">
                <a:ea typeface="Lato"/>
                <a:cs typeface="Lato"/>
              </a:rPr>
              <a:t> olla </a:t>
            </a:r>
            <a:r>
              <a:rPr lang="en-US" err="1">
                <a:ea typeface="Lato"/>
                <a:cs typeface="Lato"/>
              </a:rPr>
              <a:t>soveltuva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korkeakoulututkinto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sekä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suoritetut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museologian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perusopinnot</a:t>
            </a:r>
            <a:r>
              <a:rPr lang="en-US">
                <a:ea typeface="Lato"/>
                <a:cs typeface="Lato"/>
              </a:rPr>
              <a:t>.</a:t>
            </a:r>
          </a:p>
          <a:p>
            <a:endParaRPr lang="en-US">
              <a:ea typeface="Lato"/>
              <a:cs typeface="Lato"/>
            </a:endParaRPr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A970E9E2-E9F6-162C-D37F-834D90D30AFF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15205" r="15205"/>
          <a:stretch/>
        </p:blipFill>
        <p:spPr/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0F631EE-2DA9-33AE-7DB3-46391C434A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263457B-7FDA-0375-0092-43C40431D4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923055D-BC9F-EE6F-0E86-4C932A8763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pPr/>
              <a:t>3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26110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F94E1D-F376-CE53-9D8E-3E003FF493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5233215" cy="1080542"/>
          </a:xfrm>
        </p:spPr>
        <p:txBody>
          <a:bodyPr/>
          <a:lstStyle/>
          <a:p>
            <a:r>
              <a:rPr lang="en-US" err="1"/>
              <a:t>Museologian</a:t>
            </a:r>
            <a:r>
              <a:rPr lang="en-US"/>
              <a:t> </a:t>
            </a:r>
            <a:r>
              <a:rPr lang="en-US" err="1"/>
              <a:t>opinnot</a:t>
            </a:r>
            <a:r>
              <a:rPr lang="en-US"/>
              <a:t> </a:t>
            </a:r>
            <a:br>
              <a:rPr lang="en-US"/>
            </a:br>
            <a:r>
              <a:rPr lang="en-US"/>
              <a:t>JYU </a:t>
            </a:r>
            <a:r>
              <a:rPr lang="en-US" err="1"/>
              <a:t>avoimessa</a:t>
            </a:r>
            <a:r>
              <a:rPr lang="en-US"/>
              <a:t> </a:t>
            </a:r>
            <a:r>
              <a:rPr lang="en-US" err="1"/>
              <a:t>yliopistossa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4C7976-3853-58A5-F174-C5457FE74F8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3710" y="1931131"/>
            <a:ext cx="5026976" cy="4447531"/>
          </a:xfrm>
        </p:spPr>
        <p:txBody>
          <a:bodyPr/>
          <a:lstStyle/>
          <a:p>
            <a:r>
              <a:rPr lang="en-US" dirty="0" err="1">
                <a:ea typeface="Lato"/>
                <a:cs typeface="Lato"/>
              </a:rPr>
              <a:t>Opinnot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ovat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täysin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avoimet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kaikille</a:t>
            </a:r>
            <a:endParaRPr lang="en-US" dirty="0">
              <a:ea typeface="Lato"/>
              <a:cs typeface="Lato"/>
            </a:endParaRPr>
          </a:p>
          <a:p>
            <a:pPr marL="541020" lvl="1" indent="-271145">
              <a:buFont typeface="Lato" panose="05000000000000000000" pitchFamily="2" charset="2"/>
              <a:buChar char="–"/>
            </a:pPr>
            <a:r>
              <a:rPr lang="en-US" dirty="0">
                <a:ea typeface="Lato"/>
                <a:cs typeface="Lato"/>
              </a:rPr>
              <a:t>Ei </a:t>
            </a:r>
            <a:r>
              <a:rPr lang="en-US" dirty="0" err="1">
                <a:ea typeface="Lato"/>
                <a:cs typeface="Lato"/>
              </a:rPr>
              <a:t>ennakkotehtäviä</a:t>
            </a:r>
            <a:r>
              <a:rPr lang="en-US" dirty="0">
                <a:ea typeface="Lato"/>
                <a:cs typeface="Lato"/>
              </a:rPr>
              <a:t> tai </a:t>
            </a:r>
            <a:r>
              <a:rPr lang="en-US" dirty="0" err="1">
                <a:ea typeface="Lato"/>
                <a:cs typeface="Lato"/>
              </a:rPr>
              <a:t>kiintiöitä</a:t>
            </a:r>
            <a:endParaRPr lang="en-US" dirty="0">
              <a:ea typeface="Lato"/>
              <a:cs typeface="Lato"/>
            </a:endParaRPr>
          </a:p>
          <a:p>
            <a:pPr marL="541020" lvl="1" indent="-271145">
              <a:buFont typeface="Lato" panose="05000000000000000000" pitchFamily="2" charset="2"/>
              <a:buChar char="–"/>
            </a:pPr>
            <a:r>
              <a:rPr lang="en-US" dirty="0">
                <a:ea typeface="Lato"/>
                <a:cs typeface="Lato"/>
              </a:rPr>
              <a:t>Ei </a:t>
            </a:r>
            <a:r>
              <a:rPr lang="en-US" dirty="0" err="1">
                <a:ea typeface="Lato"/>
                <a:cs typeface="Lato"/>
              </a:rPr>
              <a:t>edellytetä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työkokemusta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museosta</a:t>
            </a:r>
            <a:endParaRPr lang="en-US" dirty="0">
              <a:ea typeface="Lato"/>
              <a:cs typeface="Lato"/>
            </a:endParaRPr>
          </a:p>
          <a:p>
            <a:pPr marL="541020" lvl="1" indent="-271145">
              <a:buFont typeface="Lato" panose="05000000000000000000" pitchFamily="2" charset="2"/>
              <a:buChar char="–"/>
            </a:pPr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Opinnot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voi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aloittaa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joustavasti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ympäri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vuoden</a:t>
            </a:r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Opinnot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voi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tehdä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melko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joustavasti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oman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aikataulun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mukaan</a:t>
            </a:r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Opinnot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voi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tehdä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täysin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etänä</a:t>
            </a:r>
            <a:endParaRPr lang="en-US" dirty="0">
              <a:ea typeface="Lato"/>
              <a:cs typeface="Lato"/>
            </a:endParaRPr>
          </a:p>
          <a:p>
            <a:pPr marL="541020" lvl="1" indent="-271145">
              <a:buFont typeface="Lato" panose="05000000000000000000" pitchFamily="2" charset="2"/>
              <a:buChar char="–"/>
            </a:pPr>
            <a:r>
              <a:rPr lang="en-US" dirty="0">
                <a:ea typeface="Lato"/>
                <a:cs typeface="Lato"/>
              </a:rPr>
              <a:t>Ei </a:t>
            </a:r>
            <a:r>
              <a:rPr lang="en-US" dirty="0" err="1">
                <a:ea typeface="Lato"/>
                <a:cs typeface="Lato"/>
              </a:rPr>
              <a:t>lähitapaamisia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Jyväskylässä</a:t>
            </a:r>
            <a:r>
              <a:rPr lang="en-US" dirty="0">
                <a:ea typeface="Lato"/>
                <a:cs typeface="Lato"/>
              </a:rPr>
              <a:t> tai </a:t>
            </a:r>
            <a:r>
              <a:rPr lang="en-US" dirty="0" err="1">
                <a:ea typeface="Lato"/>
                <a:cs typeface="Lato"/>
              </a:rPr>
              <a:t>verkossa</a:t>
            </a:r>
            <a:endParaRPr lang="en-US" dirty="0">
              <a:ea typeface="Lato"/>
              <a:cs typeface="Lato"/>
            </a:endParaRPr>
          </a:p>
          <a:p>
            <a:r>
              <a:rPr lang="en-US" dirty="0">
                <a:ea typeface="Lato"/>
                <a:cs typeface="Lato"/>
              </a:rPr>
              <a:t>HUOM! </a:t>
            </a:r>
            <a:r>
              <a:rPr lang="en-US" dirty="0" err="1">
                <a:ea typeface="Lato"/>
                <a:cs typeface="Lato"/>
              </a:rPr>
              <a:t>Opinnot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sisältävät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yhteistyötä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museoiden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kanssa</a:t>
            </a:r>
            <a:r>
              <a:rPr lang="en-US" dirty="0">
                <a:ea typeface="Lato"/>
                <a:cs typeface="Lato"/>
              </a:rPr>
              <a:t>!</a:t>
            </a:r>
          </a:p>
          <a:p>
            <a:pPr marL="0" indent="0">
              <a:buNone/>
            </a:pPr>
            <a:endParaRPr lang="en-US" dirty="0">
              <a:ea typeface="Lato"/>
              <a:cs typeface="Lato"/>
            </a:endParaRPr>
          </a:p>
          <a:p>
            <a:endParaRPr lang="en-US" dirty="0">
              <a:ea typeface="Lato"/>
              <a:cs typeface="Lato"/>
            </a:endParaRPr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C7CEC5F7-B5B2-3B3B-0EF0-59C51F9977FF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19071" r="19071"/>
          <a:stretch/>
        </p:blipFill>
        <p:spPr/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165DF8C-DEA8-CBCD-137B-229D66D198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4A3F00E-EEC9-9072-153E-CD165C5643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CF706D-6D17-1978-0F1A-560CD8A5BB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pPr/>
              <a:t>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00808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1FB6E7-CE4B-480E-522E-19D9C97F0F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Museologian</a:t>
            </a:r>
            <a:r>
              <a:rPr lang="en-US"/>
              <a:t> </a:t>
            </a:r>
            <a:r>
              <a:rPr lang="en-US" err="1"/>
              <a:t>perusopinnot</a:t>
            </a:r>
            <a:r>
              <a:rPr lang="en-US"/>
              <a:t> (25 op)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F158B62-C0BD-939D-00EF-6FE1FE11CA6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ea typeface="Lato"/>
                <a:cs typeface="Lato"/>
              </a:rPr>
              <a:t>MSLP010 </a:t>
            </a:r>
            <a:r>
              <a:rPr lang="en-US" dirty="0" err="1">
                <a:ea typeface="Lato"/>
                <a:cs typeface="Lato"/>
              </a:rPr>
              <a:t>Johdanto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museologiaan</a:t>
            </a:r>
            <a:r>
              <a:rPr lang="en-US" dirty="0">
                <a:ea typeface="Lato"/>
                <a:cs typeface="Lato"/>
              </a:rPr>
              <a:t> (5 op) </a:t>
            </a:r>
          </a:p>
          <a:p>
            <a:r>
              <a:rPr lang="en-US" dirty="0">
                <a:ea typeface="Lato"/>
                <a:cs typeface="Lato"/>
              </a:rPr>
              <a:t>MSLP024 </a:t>
            </a:r>
            <a:r>
              <a:rPr lang="en-US" dirty="0" err="1">
                <a:ea typeface="Lato"/>
                <a:cs typeface="Lato"/>
              </a:rPr>
              <a:t>Kokoelmatyö</a:t>
            </a:r>
            <a:r>
              <a:rPr lang="en-US" dirty="0">
                <a:ea typeface="Lato"/>
                <a:cs typeface="Lato"/>
              </a:rPr>
              <a:t> (6 op) </a:t>
            </a:r>
            <a:endParaRPr lang="en-US" dirty="0"/>
          </a:p>
          <a:p>
            <a:r>
              <a:rPr lang="en-US" dirty="0">
                <a:ea typeface="Lato"/>
                <a:cs typeface="Lato"/>
              </a:rPr>
              <a:t>MSLP030 Museo ja </a:t>
            </a:r>
            <a:r>
              <a:rPr lang="en-US" dirty="0" err="1">
                <a:ea typeface="Lato"/>
                <a:cs typeface="Lato"/>
              </a:rPr>
              <a:t>yleisö</a:t>
            </a:r>
            <a:r>
              <a:rPr lang="en-US" dirty="0">
                <a:ea typeface="Lato"/>
                <a:cs typeface="Lato"/>
              </a:rPr>
              <a:t> (6 op) </a:t>
            </a:r>
            <a:endParaRPr lang="en-US" dirty="0"/>
          </a:p>
          <a:p>
            <a:r>
              <a:rPr lang="en-US" dirty="0">
                <a:ea typeface="Lato"/>
                <a:cs typeface="Lato"/>
              </a:rPr>
              <a:t>MSLP040 </a:t>
            </a:r>
            <a:r>
              <a:rPr lang="en-US" dirty="0" err="1">
                <a:ea typeface="Lato"/>
                <a:cs typeface="Lato"/>
              </a:rPr>
              <a:t>Työssäoppiminen</a:t>
            </a:r>
            <a:r>
              <a:rPr lang="en-US" dirty="0">
                <a:ea typeface="Lato"/>
                <a:cs typeface="Lato"/>
              </a:rPr>
              <a:t> (8 op) </a:t>
            </a:r>
            <a:endParaRPr lang="en-US" dirty="0"/>
          </a:p>
          <a:p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Jokaiseen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opintojaksoon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ilmoittaudutaan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erikseen</a:t>
            </a:r>
            <a:r>
              <a:rPr lang="en-US" dirty="0">
                <a:ea typeface="Lato"/>
                <a:cs typeface="Lato"/>
              </a:rPr>
              <a:t> – </a:t>
            </a:r>
            <a:r>
              <a:rPr lang="en-US" dirty="0" err="1">
                <a:ea typeface="Lato"/>
                <a:cs typeface="Lato"/>
              </a:rPr>
              <a:t>tarkista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ajat</a:t>
            </a:r>
            <a:r>
              <a:rPr lang="en-US" dirty="0">
                <a:ea typeface="Lato"/>
                <a:cs typeface="Lato"/>
              </a:rPr>
              <a:t>!</a:t>
            </a:r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16C8E816-86FC-3DAB-6E01-502AE832BC1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18726" r="18726"/>
          <a:stretch/>
        </p:blipFill>
        <p:spPr/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18BFEA6-D6AF-4A37-CC93-95047DA827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AB36A02-7116-B369-530D-1BBDFFFA74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58F19BB-76EC-4265-7A64-D12D2E8193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pPr/>
              <a:t>5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35817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EA23E3-B0DE-82EF-74B8-2F9E800830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Johdanto</a:t>
            </a:r>
            <a:r>
              <a:rPr lang="en-US"/>
              <a:t> </a:t>
            </a:r>
            <a:r>
              <a:rPr lang="en-US" err="1"/>
              <a:t>museologiaan</a:t>
            </a:r>
            <a:r>
              <a:rPr lang="en-US"/>
              <a:t> (MSLP010)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FE9780-AE7F-0DD3-98DF-30016FAD41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34630" y="1896807"/>
            <a:ext cx="5583030" cy="4488720"/>
          </a:xfrm>
        </p:spPr>
        <p:txBody>
          <a:bodyPr/>
          <a:lstStyle/>
          <a:p>
            <a:r>
              <a:rPr lang="en-US" dirty="0" err="1">
                <a:ea typeface="Lato"/>
                <a:cs typeface="Lato"/>
              </a:rPr>
              <a:t>Museologian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historia</a:t>
            </a:r>
            <a:r>
              <a:rPr lang="en-US" dirty="0">
                <a:ea typeface="Lato"/>
                <a:cs typeface="Lato"/>
              </a:rPr>
              <a:t>, </a:t>
            </a:r>
            <a:r>
              <a:rPr lang="en-US" dirty="0" err="1">
                <a:ea typeface="Lato"/>
                <a:cs typeface="Lato"/>
              </a:rPr>
              <a:t>nykyisyys</a:t>
            </a:r>
            <a:r>
              <a:rPr lang="en-US" dirty="0">
                <a:ea typeface="Lato"/>
                <a:cs typeface="Lato"/>
              </a:rPr>
              <a:t> ja </a:t>
            </a:r>
            <a:r>
              <a:rPr lang="en-US" dirty="0" err="1">
                <a:ea typeface="Lato"/>
                <a:cs typeface="Lato"/>
              </a:rPr>
              <a:t>tuleva</a:t>
            </a:r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Museoiden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toiminta</a:t>
            </a:r>
            <a:r>
              <a:rPr lang="en-US" dirty="0">
                <a:ea typeface="Lato"/>
                <a:cs typeface="Lato"/>
              </a:rPr>
              <a:t> ja </a:t>
            </a:r>
            <a:r>
              <a:rPr lang="en-US" dirty="0" err="1">
                <a:ea typeface="Lato"/>
                <a:cs typeface="Lato"/>
              </a:rPr>
              <a:t>talous</a:t>
            </a:r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Kulttuuriperintötyön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motiivit</a:t>
            </a:r>
            <a:r>
              <a:rPr lang="en-US" dirty="0">
                <a:ea typeface="Lato"/>
                <a:cs typeface="Lato"/>
              </a:rPr>
              <a:t> ja </a:t>
            </a:r>
            <a:r>
              <a:rPr lang="en-US" dirty="0" err="1">
                <a:ea typeface="Lato"/>
                <a:cs typeface="Lato"/>
              </a:rPr>
              <a:t>tavoitteet</a:t>
            </a:r>
            <a:r>
              <a:rPr lang="en-US" dirty="0">
                <a:ea typeface="Lato"/>
                <a:cs typeface="Lato"/>
              </a:rPr>
              <a:t> </a:t>
            </a:r>
          </a:p>
          <a:p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Jakson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suorittaminen</a:t>
            </a:r>
            <a:r>
              <a:rPr lang="en-US" dirty="0">
                <a:ea typeface="Lato"/>
                <a:cs typeface="Lato"/>
              </a:rPr>
              <a:t>:  </a:t>
            </a:r>
            <a:endParaRPr lang="en-US" dirty="0"/>
          </a:p>
          <a:p>
            <a:pPr marL="541020" lvl="1" indent="-271145"/>
            <a:r>
              <a:rPr lang="en-US" dirty="0" err="1">
                <a:ea typeface="Lato"/>
                <a:cs typeface="Lato"/>
              </a:rPr>
              <a:t>Katsotaan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luentotallenteet</a:t>
            </a:r>
            <a:endParaRPr lang="en-US" dirty="0">
              <a:ea typeface="Lato"/>
              <a:cs typeface="Lato"/>
            </a:endParaRPr>
          </a:p>
          <a:p>
            <a:pPr marL="541020" lvl="1" indent="-271145"/>
            <a:r>
              <a:rPr lang="en-US" dirty="0" err="1">
                <a:ea typeface="Lato"/>
                <a:cs typeface="Lato"/>
              </a:rPr>
              <a:t>Luetaan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opintojakson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kirjallisuus</a:t>
            </a:r>
            <a:r>
              <a:rPr lang="en-US" dirty="0">
                <a:ea typeface="Lato"/>
                <a:cs typeface="Lato"/>
              </a:rPr>
              <a:t> ja </a:t>
            </a:r>
            <a:r>
              <a:rPr lang="en-US" dirty="0" err="1">
                <a:ea typeface="Lato"/>
                <a:cs typeface="Lato"/>
              </a:rPr>
              <a:t>muu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materiaali</a:t>
            </a:r>
            <a:endParaRPr lang="en-US" dirty="0">
              <a:ea typeface="Lato"/>
              <a:cs typeface="Lato"/>
            </a:endParaRPr>
          </a:p>
          <a:p>
            <a:pPr marL="541020" lvl="1" indent="-271145"/>
            <a:r>
              <a:rPr lang="en-US" dirty="0" err="1">
                <a:ea typeface="Lato"/>
                <a:cs typeface="Lato"/>
              </a:rPr>
              <a:t>Tehdään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monivalintatehtävä</a:t>
            </a:r>
            <a:endParaRPr lang="en-US" dirty="0">
              <a:ea typeface="Lato"/>
              <a:cs typeface="Lato"/>
            </a:endParaRPr>
          </a:p>
          <a:p>
            <a:pPr marL="541020" lvl="1" indent="-271145"/>
            <a:r>
              <a:rPr lang="en-US" dirty="0" err="1">
                <a:ea typeface="Lato"/>
                <a:cs typeface="Lato"/>
              </a:rPr>
              <a:t>Tehdään</a:t>
            </a:r>
            <a:r>
              <a:rPr lang="en-US" dirty="0">
                <a:ea typeface="Lato"/>
                <a:cs typeface="Lato"/>
              </a:rPr>
              <a:t> </a:t>
            </a:r>
            <a:r>
              <a:rPr lang="en-US" dirty="0" err="1">
                <a:ea typeface="Lato"/>
                <a:cs typeface="Lato"/>
              </a:rPr>
              <a:t>verkkotentti</a:t>
            </a:r>
            <a:r>
              <a:rPr lang="en-US" dirty="0">
                <a:ea typeface="Lato"/>
                <a:cs typeface="Lato"/>
              </a:rPr>
              <a:t> tai </a:t>
            </a:r>
            <a:r>
              <a:rPr lang="en-US" dirty="0" err="1">
                <a:ea typeface="Lato"/>
                <a:cs typeface="Lato"/>
              </a:rPr>
              <a:t>essee</a:t>
            </a:r>
            <a:endParaRPr lang="en-US" dirty="0">
              <a:ea typeface="Lato"/>
              <a:cs typeface="Lato"/>
            </a:endParaRPr>
          </a:p>
          <a:p>
            <a:pPr marL="0" indent="0">
              <a:buNone/>
            </a:pPr>
            <a:endParaRPr lang="en-US" sz="1600" dirty="0">
              <a:ea typeface="Lato"/>
              <a:cs typeface="Lato"/>
            </a:endParaRPr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E237FDCD-4DE6-C0E0-A0BF-A0DB72521747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8813" r="8813"/>
          <a:stretch/>
        </p:blipFill>
        <p:spPr/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F0F2C57-6975-1E0A-61E0-B3366D0A9D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E5BE001-C021-C81D-9D82-0455482ED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4093CB7-E654-6DC5-CED8-167CEB9CC3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pPr/>
              <a:t>6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80922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4BC232-8442-8EC9-E80E-9E6BDC6E05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Kokoelmatyö</a:t>
            </a:r>
            <a:r>
              <a:rPr lang="en-US"/>
              <a:t> (MSLP024)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BD4CF-FF72-1913-DD6C-44B4FC46FF6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err="1">
                <a:ea typeface="Lato"/>
                <a:cs typeface="Lato"/>
              </a:rPr>
              <a:t>Perehdytään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kokoelmien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muodostamisen</a:t>
            </a:r>
            <a:r>
              <a:rPr lang="en-US">
                <a:ea typeface="Lato"/>
                <a:cs typeface="Lato"/>
              </a:rPr>
              <a:t>, </a:t>
            </a:r>
            <a:r>
              <a:rPr lang="en-US" err="1">
                <a:ea typeface="Lato"/>
                <a:cs typeface="Lato"/>
              </a:rPr>
              <a:t>hallinnan</a:t>
            </a:r>
            <a:r>
              <a:rPr lang="en-US">
                <a:ea typeface="Lato"/>
                <a:cs typeface="Lato"/>
              </a:rPr>
              <a:t> ja </a:t>
            </a:r>
            <a:r>
              <a:rPr lang="en-US" err="1">
                <a:ea typeface="Lato"/>
                <a:cs typeface="Lato"/>
              </a:rPr>
              <a:t>hoitamisen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periaatteisiin</a:t>
            </a:r>
            <a:endParaRPr lang="en-US">
              <a:ea typeface="Lato"/>
              <a:cs typeface="Lato"/>
            </a:endParaRPr>
          </a:p>
          <a:p>
            <a:r>
              <a:rPr lang="en-US" err="1">
                <a:ea typeface="Lato"/>
                <a:cs typeface="Lato"/>
              </a:rPr>
              <a:t>Käsitellään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digitaalisuuden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vaikutuksia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kokoelmatyöhön</a:t>
            </a:r>
            <a:endParaRPr lang="en-US" err="1"/>
          </a:p>
          <a:p>
            <a:r>
              <a:rPr lang="en-US" err="1">
                <a:ea typeface="Lato"/>
                <a:cs typeface="Lato"/>
              </a:rPr>
              <a:t>Tarkastellaan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museoiden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tutkimustoimintaa</a:t>
            </a:r>
            <a:endParaRPr lang="en-US" err="1"/>
          </a:p>
          <a:p>
            <a:r>
              <a:rPr lang="en-US" err="1">
                <a:ea typeface="Lato"/>
                <a:cs typeface="Lato"/>
              </a:rPr>
              <a:t>Harjoitellaan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dokumentointia</a:t>
            </a:r>
            <a:r>
              <a:rPr lang="en-US">
                <a:ea typeface="Lato"/>
                <a:cs typeface="Lato"/>
              </a:rPr>
              <a:t> ja </a:t>
            </a:r>
            <a:r>
              <a:rPr lang="en-US" err="1">
                <a:ea typeface="Lato"/>
                <a:cs typeface="Lato"/>
              </a:rPr>
              <a:t>tallennusta</a:t>
            </a:r>
            <a:endParaRPr lang="en-US" err="1"/>
          </a:p>
          <a:p>
            <a:endParaRPr lang="en-US">
              <a:ea typeface="Lato"/>
              <a:cs typeface="Lato"/>
            </a:endParaRPr>
          </a:p>
          <a:p>
            <a:r>
              <a:rPr lang="en-US" err="1">
                <a:ea typeface="Lato"/>
                <a:cs typeface="Lato"/>
              </a:rPr>
              <a:t>Suorittaminen</a:t>
            </a:r>
            <a:r>
              <a:rPr lang="en-US">
                <a:ea typeface="Lato"/>
                <a:cs typeface="Lato"/>
              </a:rPr>
              <a:t>:</a:t>
            </a:r>
          </a:p>
          <a:p>
            <a:pPr marL="541020" lvl="1" indent="-271145">
              <a:buFont typeface="Lato" panose="05000000000000000000" pitchFamily="2" charset="2"/>
              <a:buChar char="–"/>
            </a:pPr>
            <a:r>
              <a:rPr lang="en-US" err="1">
                <a:ea typeface="Lato"/>
                <a:cs typeface="Lato"/>
              </a:rPr>
              <a:t>Luennot</a:t>
            </a:r>
            <a:r>
              <a:rPr lang="en-US">
                <a:ea typeface="Lato"/>
                <a:cs typeface="Lato"/>
              </a:rPr>
              <a:t> + </a:t>
            </a:r>
            <a:r>
              <a:rPr lang="en-US" err="1">
                <a:ea typeface="Lato"/>
                <a:cs typeface="Lato"/>
              </a:rPr>
              <a:t>kirjallisuus</a:t>
            </a:r>
            <a:endParaRPr lang="en-US">
              <a:ea typeface="Lato"/>
              <a:cs typeface="Lato"/>
            </a:endParaRPr>
          </a:p>
          <a:p>
            <a:pPr marL="541020" lvl="1" indent="-271145">
              <a:buFont typeface="Lato" panose="05000000000000000000" pitchFamily="2" charset="2"/>
              <a:buChar char="–"/>
            </a:pPr>
            <a:r>
              <a:rPr lang="en-US" err="1">
                <a:ea typeface="Lato"/>
                <a:cs typeface="Lato"/>
              </a:rPr>
              <a:t>Tentti</a:t>
            </a:r>
            <a:r>
              <a:rPr lang="en-US">
                <a:ea typeface="Lato"/>
                <a:cs typeface="Lato"/>
              </a:rPr>
              <a:t> tai </a:t>
            </a:r>
            <a:r>
              <a:rPr lang="en-US" err="1">
                <a:ea typeface="Lato"/>
                <a:cs typeface="Lato"/>
              </a:rPr>
              <a:t>essee</a:t>
            </a:r>
            <a:endParaRPr lang="en-US">
              <a:ea typeface="Lato"/>
              <a:cs typeface="Lato"/>
            </a:endParaRPr>
          </a:p>
          <a:p>
            <a:pPr marL="541020" lvl="1" indent="-271145">
              <a:buFont typeface="Lato" panose="05000000000000000000" pitchFamily="2" charset="2"/>
              <a:buChar char="–"/>
            </a:pPr>
            <a:r>
              <a:rPr lang="en-US" err="1">
                <a:ea typeface="Lato"/>
                <a:cs typeface="Lato"/>
              </a:rPr>
              <a:t>Tallennusharjoitus</a:t>
            </a:r>
            <a:r>
              <a:rPr lang="en-US">
                <a:ea typeface="Lato"/>
                <a:cs typeface="Lato"/>
              </a:rPr>
              <a:t> </a:t>
            </a:r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A2926A9F-AA92-E005-28B3-19F30EBB319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19119" r="19119"/>
          <a:stretch/>
        </p:blipFill>
        <p:spPr/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AF62588-3B97-6BC0-EAC2-CF1F3F0751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4A87247-5763-41C4-4C86-8973E917CC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DE93BD-832A-0A8C-A933-0DE8F448D4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dirty="0" smtClean="0"/>
              <a:pPr/>
              <a:t>7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778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F38A8E-4646-E765-640D-E9F162F94F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Tallennusharjoitus</a:t>
            </a:r>
            <a:br>
              <a:rPr lang="en-US"/>
            </a:br>
            <a:r>
              <a:rPr lang="en-US"/>
              <a:t>(</a:t>
            </a:r>
            <a:r>
              <a:rPr lang="en-US" err="1"/>
              <a:t>kurssilla</a:t>
            </a:r>
            <a:r>
              <a:rPr lang="en-US"/>
              <a:t> MSLP024)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7A6FC6E-A582-229E-3F23-C6BB9661199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err="1">
                <a:ea typeface="Lato"/>
                <a:cs typeface="Lato"/>
              </a:rPr>
              <a:t>Tallennetaan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nykypäivän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ilmiö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museoon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eli</a:t>
            </a:r>
            <a:r>
              <a:rPr lang="en-US">
                <a:ea typeface="Lato"/>
                <a:cs typeface="Lato"/>
              </a:rPr>
              <a:t>:</a:t>
            </a:r>
          </a:p>
          <a:p>
            <a:endParaRPr lang="en-US">
              <a:ea typeface="Lato"/>
              <a:cs typeface="Lato"/>
            </a:endParaRPr>
          </a:p>
          <a:p>
            <a:r>
              <a:rPr lang="en-US" err="1">
                <a:ea typeface="Lato"/>
                <a:cs typeface="Lato"/>
              </a:rPr>
              <a:t>Valitaan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aihe</a:t>
            </a:r>
            <a:r>
              <a:rPr lang="en-US">
                <a:ea typeface="Lato"/>
                <a:cs typeface="Lato"/>
              </a:rPr>
              <a:t> </a:t>
            </a:r>
            <a:r>
              <a:rPr lang="en-US" err="1">
                <a:ea typeface="Lato"/>
                <a:cs typeface="Lato"/>
              </a:rPr>
              <a:t>yhdessä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museon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kanssa</a:t>
            </a:r>
            <a:endParaRPr lang="en-US">
              <a:ea typeface="Lato"/>
              <a:cs typeface="Lato"/>
            </a:endParaRPr>
          </a:p>
          <a:p>
            <a:r>
              <a:rPr lang="en-US" err="1">
                <a:ea typeface="Lato"/>
                <a:cs typeface="Lato"/>
              </a:rPr>
              <a:t>Kirjoitetaan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suunnitelma</a:t>
            </a:r>
            <a:r>
              <a:rPr lang="en-US">
                <a:ea typeface="Lato"/>
                <a:cs typeface="Lato"/>
              </a:rPr>
              <a:t> </a:t>
            </a:r>
            <a:endParaRPr lang="en-US"/>
          </a:p>
          <a:p>
            <a:r>
              <a:rPr lang="en-US" err="1">
                <a:ea typeface="Lato"/>
                <a:cs typeface="Lato"/>
              </a:rPr>
              <a:t>Tehdään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kenttätyö</a:t>
            </a:r>
            <a:r>
              <a:rPr lang="en-US">
                <a:ea typeface="Lato"/>
                <a:cs typeface="Lato"/>
              </a:rPr>
              <a:t> (</a:t>
            </a:r>
            <a:r>
              <a:rPr lang="en-US" err="1">
                <a:ea typeface="Lato"/>
                <a:cs typeface="Lato"/>
              </a:rPr>
              <a:t>kerätään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aineisto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esim</a:t>
            </a:r>
            <a:r>
              <a:rPr lang="en-US">
                <a:ea typeface="Lato"/>
                <a:cs typeface="Lato"/>
              </a:rPr>
              <a:t>. </a:t>
            </a:r>
            <a:r>
              <a:rPr lang="en-US" err="1">
                <a:ea typeface="Lato"/>
                <a:cs typeface="Lato"/>
              </a:rPr>
              <a:t>valokuvaten</a:t>
            </a:r>
            <a:r>
              <a:rPr lang="en-US">
                <a:ea typeface="Lato"/>
                <a:cs typeface="Lato"/>
              </a:rPr>
              <a:t>, </a:t>
            </a:r>
            <a:r>
              <a:rPr lang="en-US" err="1">
                <a:ea typeface="Lato"/>
                <a:cs typeface="Lato"/>
              </a:rPr>
              <a:t>haastatellen</a:t>
            </a:r>
            <a:r>
              <a:rPr lang="en-US">
                <a:ea typeface="Lato"/>
                <a:cs typeface="Lato"/>
              </a:rPr>
              <a:t>, </a:t>
            </a:r>
            <a:r>
              <a:rPr lang="en-US" err="1">
                <a:ea typeface="Lato"/>
                <a:cs typeface="Lato"/>
              </a:rPr>
              <a:t>esineitä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keräten</a:t>
            </a:r>
            <a:r>
              <a:rPr lang="en-US">
                <a:ea typeface="Lato"/>
                <a:cs typeface="Lato"/>
              </a:rPr>
              <a:t>)</a:t>
            </a:r>
            <a:endParaRPr lang="en-US"/>
          </a:p>
          <a:p>
            <a:r>
              <a:rPr lang="en-US" err="1">
                <a:ea typeface="Lato"/>
                <a:cs typeface="Lato"/>
              </a:rPr>
              <a:t>Kerätty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aineisto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tallennetaan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museoon</a:t>
            </a:r>
            <a:r>
              <a:rPr lang="en-US">
                <a:ea typeface="Lato"/>
                <a:cs typeface="Lato"/>
              </a:rPr>
              <a:t> (</a:t>
            </a:r>
            <a:r>
              <a:rPr lang="en-US" err="1">
                <a:ea typeface="Lato"/>
                <a:cs typeface="Lato"/>
              </a:rPr>
              <a:t>luetteloidaan</a:t>
            </a:r>
            <a:r>
              <a:rPr lang="en-US">
                <a:ea typeface="Lato"/>
                <a:cs typeface="Lato"/>
              </a:rPr>
              <a:t>)</a:t>
            </a:r>
            <a:endParaRPr lang="en-US"/>
          </a:p>
          <a:p>
            <a:r>
              <a:rPr lang="en-US" err="1">
                <a:ea typeface="Lato"/>
                <a:cs typeface="Lato"/>
              </a:rPr>
              <a:t>Kirjoitetaan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raportti</a:t>
            </a:r>
            <a:r>
              <a:rPr lang="en-US">
                <a:ea typeface="Lato"/>
                <a:cs typeface="Lato"/>
              </a:rPr>
              <a:t> + </a:t>
            </a:r>
            <a:r>
              <a:rPr lang="en-US" err="1">
                <a:ea typeface="Lato"/>
                <a:cs typeface="Lato"/>
              </a:rPr>
              <a:t>tallennuspäiväkirja</a:t>
            </a:r>
            <a:endParaRPr lang="en-US" err="1"/>
          </a:p>
          <a:p>
            <a:endParaRPr lang="en-US">
              <a:ea typeface="Lato"/>
              <a:cs typeface="Lato"/>
            </a:endParaRPr>
          </a:p>
          <a:p>
            <a:r>
              <a:rPr lang="en-US">
                <a:ea typeface="Lato"/>
                <a:cs typeface="Lato"/>
              </a:rPr>
              <a:t>Jos </a:t>
            </a:r>
            <a:r>
              <a:rPr lang="en-US" err="1">
                <a:ea typeface="Lato"/>
                <a:cs typeface="Lato"/>
              </a:rPr>
              <a:t>sinulla</a:t>
            </a:r>
            <a:r>
              <a:rPr lang="en-US">
                <a:ea typeface="Lato"/>
                <a:cs typeface="Lato"/>
              </a:rPr>
              <a:t> on </a:t>
            </a:r>
            <a:r>
              <a:rPr lang="en-US" err="1">
                <a:ea typeface="Lato"/>
                <a:cs typeface="Lato"/>
              </a:rPr>
              <a:t>aiempaa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tallennuskokemusta</a:t>
            </a:r>
            <a:r>
              <a:rPr lang="en-US">
                <a:ea typeface="Lato"/>
                <a:cs typeface="Lato"/>
              </a:rPr>
              <a:t>: </a:t>
            </a:r>
            <a:r>
              <a:rPr lang="en-US" err="1">
                <a:ea typeface="Lato"/>
                <a:cs typeface="Lato"/>
              </a:rPr>
              <a:t>korvaava</a:t>
            </a:r>
            <a:r>
              <a:rPr lang="en-US">
                <a:ea typeface="Lato"/>
                <a:cs typeface="Lato"/>
              </a:rPr>
              <a:t> </a:t>
            </a:r>
            <a:r>
              <a:rPr lang="en-US" err="1">
                <a:ea typeface="Lato"/>
                <a:cs typeface="Lato"/>
              </a:rPr>
              <a:t>raportti</a:t>
            </a:r>
            <a:endParaRPr lang="en-US" err="1"/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670042FD-2AB2-A647-4B24-0B5103C2089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3451" r="3451"/>
          <a:stretch/>
        </p:blipFill>
        <p:spPr>
          <a:xfrm>
            <a:off x="6003482" y="230072"/>
            <a:ext cx="6188518" cy="6209215"/>
          </a:xfrm>
        </p:spPr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E6432B0-715B-4CF9-06A9-F6EF36B393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91E7B29-CC5F-CB51-20F5-1946F19CF6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59EC65A-6DB5-F8CE-1499-A5D456F142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dirty="0" smtClean="0"/>
              <a:pPr/>
              <a:t>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49168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4540CC-915B-465E-73C5-EE4E541DD0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5288134" cy="1080542"/>
          </a:xfrm>
        </p:spPr>
        <p:txBody>
          <a:bodyPr/>
          <a:lstStyle/>
          <a:p>
            <a:r>
              <a:rPr lang="en-US"/>
              <a:t>Museo ja </a:t>
            </a:r>
            <a:r>
              <a:rPr lang="en-US" err="1"/>
              <a:t>yleisö</a:t>
            </a:r>
            <a:r>
              <a:rPr lang="en-US"/>
              <a:t>  (MSLP030)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C1B612-EDF5-721F-D68F-5492656832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4896544" cy="4605422"/>
          </a:xfrm>
        </p:spPr>
        <p:txBody>
          <a:bodyPr/>
          <a:lstStyle/>
          <a:p>
            <a:r>
              <a:rPr lang="en-US" dirty="0" err="1">
                <a:ea typeface="Lato"/>
                <a:cs typeface="Lato"/>
              </a:rPr>
              <a:t>Museopedagogiikan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teoriat</a:t>
            </a:r>
            <a:r>
              <a:rPr lang="en-US" dirty="0">
                <a:ea typeface="Lato"/>
                <a:cs typeface="Lato"/>
              </a:rPr>
              <a:t> ja </a:t>
            </a:r>
            <a:r>
              <a:rPr lang="en-US" dirty="0" err="1">
                <a:ea typeface="Lato"/>
                <a:cs typeface="Lato"/>
              </a:rPr>
              <a:t>käytännöt</a:t>
            </a:r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Näyttelytoiminta</a:t>
            </a:r>
            <a:r>
              <a:rPr lang="en-US" dirty="0">
                <a:ea typeface="Lato"/>
                <a:cs typeface="Lato"/>
              </a:rPr>
              <a:t>, </a:t>
            </a:r>
            <a:r>
              <a:rPr lang="en-US" dirty="0" err="1">
                <a:ea typeface="Lato"/>
                <a:cs typeface="Lato"/>
              </a:rPr>
              <a:t>näyttelyprosessin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vaiheet</a:t>
            </a:r>
            <a:r>
              <a:rPr lang="en-US" dirty="0">
                <a:ea typeface="Lato"/>
                <a:cs typeface="Lato"/>
              </a:rPr>
              <a:t> </a:t>
            </a:r>
          </a:p>
          <a:p>
            <a:r>
              <a:rPr lang="en-US" dirty="0">
                <a:ea typeface="Lato"/>
                <a:cs typeface="Lato"/>
              </a:rPr>
              <a:t>Museo </a:t>
            </a:r>
            <a:r>
              <a:rPr lang="en-US" dirty="0" err="1">
                <a:ea typeface="Lato"/>
                <a:cs typeface="Lato"/>
              </a:rPr>
              <a:t>rakennuksena</a:t>
            </a:r>
            <a:r>
              <a:rPr lang="en-US" dirty="0">
                <a:ea typeface="Lato"/>
                <a:cs typeface="Lato"/>
              </a:rPr>
              <a:t>, </a:t>
            </a:r>
            <a:r>
              <a:rPr lang="en-US" dirty="0" err="1">
                <a:ea typeface="Lato"/>
                <a:cs typeface="Lato"/>
              </a:rPr>
              <a:t>museoarkkitehtuuri</a:t>
            </a:r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Saavutettavuus</a:t>
            </a:r>
            <a:r>
              <a:rPr lang="en-US" dirty="0">
                <a:ea typeface="Lato"/>
                <a:cs typeface="Lato"/>
              </a:rPr>
              <a:t>, </a:t>
            </a:r>
            <a:r>
              <a:rPr lang="en-US" dirty="0" err="1">
                <a:ea typeface="Lato"/>
                <a:cs typeface="Lato"/>
              </a:rPr>
              <a:t>turvallisuus</a:t>
            </a:r>
            <a:r>
              <a:rPr lang="en-US" dirty="0">
                <a:ea typeface="Lato"/>
                <a:cs typeface="Lato"/>
              </a:rPr>
              <a:t>, </a:t>
            </a:r>
            <a:r>
              <a:rPr lang="en-US" dirty="0" err="1">
                <a:ea typeface="Lato"/>
                <a:cs typeface="Lato"/>
              </a:rPr>
              <a:t>eettisyys</a:t>
            </a:r>
            <a:r>
              <a:rPr lang="en-US" dirty="0">
                <a:ea typeface="Lato"/>
                <a:cs typeface="Lato"/>
              </a:rPr>
              <a:t> ja </a:t>
            </a:r>
            <a:r>
              <a:rPr lang="en-US" dirty="0" err="1">
                <a:ea typeface="Lato"/>
                <a:cs typeface="Lato"/>
              </a:rPr>
              <a:t>tekijänoikeudet</a:t>
            </a:r>
            <a:endParaRPr lang="en-US" dirty="0"/>
          </a:p>
          <a:p>
            <a:endParaRPr lang="en-US" dirty="0">
              <a:ea typeface="Lato"/>
              <a:cs typeface="Lato"/>
            </a:endParaRPr>
          </a:p>
          <a:p>
            <a:r>
              <a:rPr lang="en-US" dirty="0" err="1">
                <a:ea typeface="Lato"/>
                <a:cs typeface="Lato"/>
              </a:rPr>
              <a:t>Suorittaminen</a:t>
            </a:r>
            <a:endParaRPr lang="en-US" dirty="0">
              <a:ea typeface="Lato"/>
              <a:cs typeface="Lato"/>
            </a:endParaRPr>
          </a:p>
          <a:p>
            <a:pPr marL="541020" lvl="1" indent="-271145">
              <a:buFont typeface="Lato" panose="05000000000000000000" pitchFamily="2" charset="2"/>
              <a:buChar char="–"/>
            </a:pPr>
            <a:r>
              <a:rPr lang="en-US" dirty="0" err="1">
                <a:ea typeface="Lato"/>
                <a:cs typeface="Lato"/>
              </a:rPr>
              <a:t>Luennot</a:t>
            </a:r>
            <a:r>
              <a:rPr lang="en-US" dirty="0">
                <a:ea typeface="Lato"/>
                <a:cs typeface="Lato"/>
              </a:rPr>
              <a:t> ja </a:t>
            </a:r>
            <a:r>
              <a:rPr lang="en-US" dirty="0" err="1">
                <a:ea typeface="Lato"/>
                <a:cs typeface="Lato"/>
              </a:rPr>
              <a:t>kirjallisuus</a:t>
            </a:r>
            <a:endParaRPr lang="en-US" dirty="0">
              <a:ea typeface="Lato"/>
              <a:cs typeface="Lato"/>
            </a:endParaRPr>
          </a:p>
          <a:p>
            <a:pPr marL="541020" lvl="1" indent="-271145">
              <a:buFont typeface="Lato" panose="05000000000000000000" pitchFamily="2" charset="2"/>
              <a:buChar char="–"/>
            </a:pPr>
            <a:r>
              <a:rPr lang="en-US" dirty="0" err="1">
                <a:ea typeface="Lato"/>
                <a:cs typeface="Lato"/>
              </a:rPr>
              <a:t>Tentti</a:t>
            </a:r>
            <a:r>
              <a:rPr lang="en-US" dirty="0">
                <a:ea typeface="Lato"/>
                <a:cs typeface="Lato"/>
              </a:rPr>
              <a:t> tai </a:t>
            </a:r>
            <a:r>
              <a:rPr lang="en-US" dirty="0" err="1">
                <a:ea typeface="Lato"/>
                <a:cs typeface="Lato"/>
              </a:rPr>
              <a:t>essee</a:t>
            </a:r>
            <a:endParaRPr lang="en-US" dirty="0">
              <a:ea typeface="Lato"/>
              <a:cs typeface="Lato"/>
            </a:endParaRPr>
          </a:p>
          <a:p>
            <a:pPr marL="541020" lvl="1" indent="-271145">
              <a:buFont typeface="Lato" panose="05000000000000000000" pitchFamily="2" charset="2"/>
              <a:buChar char="–"/>
            </a:pPr>
            <a:r>
              <a:rPr lang="en-US" dirty="0" err="1">
                <a:ea typeface="Lato"/>
                <a:cs typeface="Lato"/>
              </a:rPr>
              <a:t>Tehdään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museoanalyysi</a:t>
            </a:r>
            <a:endParaRPr lang="en-US" dirty="0">
              <a:ea typeface="Lato"/>
              <a:cs typeface="Lato"/>
            </a:endParaRPr>
          </a:p>
          <a:p>
            <a:pPr marL="541020" lvl="1" indent="-271145">
              <a:buFont typeface="Lato" panose="05000000000000000000" pitchFamily="2" charset="2"/>
              <a:buChar char="–"/>
            </a:pPr>
            <a:r>
              <a:rPr lang="en-US" dirty="0" err="1">
                <a:ea typeface="Lato"/>
                <a:cs typeface="Lato"/>
              </a:rPr>
              <a:t>Tehdään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museopedagoginen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harjoitus</a:t>
            </a:r>
            <a:r>
              <a:rPr lang="en-US" dirty="0">
                <a:ea typeface="Lato"/>
                <a:cs typeface="Lato"/>
              </a:rPr>
              <a:t> (</a:t>
            </a:r>
            <a:r>
              <a:rPr lang="en-US" dirty="0" err="1">
                <a:ea typeface="Lato"/>
                <a:cs typeface="Lato"/>
              </a:rPr>
              <a:t>jos</a:t>
            </a:r>
            <a:r>
              <a:rPr lang="en-US" dirty="0">
                <a:ea typeface="Lato"/>
                <a:cs typeface="Lato"/>
              </a:rPr>
              <a:t> on </a:t>
            </a:r>
            <a:r>
              <a:rPr lang="en-US" dirty="0" err="1">
                <a:ea typeface="Lato"/>
                <a:cs typeface="Lato"/>
              </a:rPr>
              <a:t>aiempaa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kokemusta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esim</a:t>
            </a:r>
            <a:r>
              <a:rPr lang="en-US" dirty="0">
                <a:ea typeface="Lato"/>
                <a:cs typeface="Lato"/>
              </a:rPr>
              <a:t>. </a:t>
            </a:r>
            <a:r>
              <a:rPr lang="en-US" dirty="0" err="1">
                <a:ea typeface="Lato"/>
                <a:cs typeface="Lato"/>
              </a:rPr>
              <a:t>opastamisesta</a:t>
            </a:r>
            <a:r>
              <a:rPr lang="en-US" dirty="0">
                <a:ea typeface="Lato"/>
                <a:cs typeface="Lato"/>
              </a:rPr>
              <a:t>, </a:t>
            </a:r>
            <a:r>
              <a:rPr lang="en-US" dirty="0" err="1">
                <a:ea typeface="Lato"/>
                <a:cs typeface="Lato"/>
              </a:rPr>
              <a:t>tehdään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korvaava</a:t>
            </a:r>
            <a:r>
              <a:rPr lang="en-US" dirty="0">
                <a:ea typeface="Lato"/>
                <a:cs typeface="Lato"/>
              </a:rPr>
              <a:t> </a:t>
            </a:r>
            <a:r>
              <a:rPr lang="en-US" dirty="0" err="1">
                <a:ea typeface="Lato"/>
                <a:cs typeface="Lato"/>
              </a:rPr>
              <a:t>raportti</a:t>
            </a:r>
            <a:r>
              <a:rPr lang="en-US" dirty="0">
                <a:ea typeface="Lato"/>
                <a:cs typeface="Lato"/>
              </a:rPr>
              <a:t>)</a:t>
            </a:r>
          </a:p>
          <a:p>
            <a:pPr marL="0" indent="0">
              <a:buNone/>
            </a:pPr>
            <a:endParaRPr lang="en-US" dirty="0">
              <a:ea typeface="Lato"/>
              <a:cs typeface="Lato"/>
            </a:endParaRPr>
          </a:p>
          <a:p>
            <a:pPr marL="0" indent="0">
              <a:buNone/>
            </a:pPr>
            <a:endParaRPr lang="en-US" dirty="0">
              <a:ea typeface="Lato"/>
              <a:cs typeface="Lato"/>
            </a:endParaRPr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12C4874E-E11B-92BD-DE20-FC34D671CE8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1289" r="1289"/>
          <a:stretch/>
        </p:blipFill>
        <p:spPr/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8987E4F-E646-A625-89BC-CC639A6ED9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9DE80-CFF9-433E-BC83-90E7C25BFB84}" type="datetime1">
              <a:rPr lang="fi-FI" smtClean="0"/>
              <a:t>2.9.2024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C80E1D1-6652-E1AB-04D4-38A1328646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JYU </a:t>
            </a:r>
            <a:r>
              <a:rPr lang="fi-FI" err="1"/>
              <a:t>Since</a:t>
            </a:r>
            <a:r>
              <a:rPr lang="fi-FI"/>
              <a:t> 1863.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315AB5-3E1B-4CCA-DDA2-8152A2B98C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48902-A2E1-4711-A467-290FB9FE5D63}" type="slidenum">
              <a:rPr lang="fi-FI" smtClean="0"/>
              <a:pPr/>
              <a:t>9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10774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theme/theme1.xml><?xml version="1.0" encoding="utf-8"?>
<a:theme xmlns:a="http://schemas.openxmlformats.org/drawingml/2006/main" name="JYO">
  <a:themeElements>
    <a:clrScheme name="JYO 2020">
      <a:dk1>
        <a:srgbClr val="000000"/>
      </a:dk1>
      <a:lt1>
        <a:sysClr val="window" lastClr="FFFFFF"/>
      </a:lt1>
      <a:dk2>
        <a:srgbClr val="002957"/>
      </a:dk2>
      <a:lt2>
        <a:srgbClr val="EFEFEF"/>
      </a:lt2>
      <a:accent1>
        <a:srgbClr val="F1563F"/>
      </a:accent1>
      <a:accent2>
        <a:srgbClr val="002957"/>
      </a:accent2>
      <a:accent3>
        <a:srgbClr val="C29A5B"/>
      </a:accent3>
      <a:accent4>
        <a:srgbClr val="C7C9C8"/>
      </a:accent4>
      <a:accent5>
        <a:srgbClr val="E3E4E4"/>
      </a:accent5>
      <a:accent6>
        <a:srgbClr val="8094AB"/>
      </a:accent6>
      <a:hlink>
        <a:srgbClr val="F1563F"/>
      </a:hlink>
      <a:folHlink>
        <a:srgbClr val="F1563F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u_sample.potx" id="{7EFAE544-610F-4804-BBDE-6E03975FA5DF}" vid="{CE8C6142-87B5-4215-AED0-AFB08FD52790}"/>
    </a:ext>
  </a:extLst>
</a:theme>
</file>

<file path=ppt/theme/theme10.xml><?xml version="1.0" encoding="utf-8"?>
<a:theme xmlns:a="http://schemas.openxmlformats.org/drawingml/2006/main" name="Office Theme">
  <a:themeElements>
    <a:clrScheme name="JYO 2020">
      <a:dk1>
        <a:srgbClr val="000000"/>
      </a:dk1>
      <a:lt1>
        <a:sysClr val="window" lastClr="FFFFFF"/>
      </a:lt1>
      <a:dk2>
        <a:srgbClr val="002957"/>
      </a:dk2>
      <a:lt2>
        <a:srgbClr val="EFEFEF"/>
      </a:lt2>
      <a:accent1>
        <a:srgbClr val="F1563F"/>
      </a:accent1>
      <a:accent2>
        <a:srgbClr val="002957"/>
      </a:accent2>
      <a:accent3>
        <a:srgbClr val="C29A5B"/>
      </a:accent3>
      <a:accent4>
        <a:srgbClr val="C7C9C8"/>
      </a:accent4>
      <a:accent5>
        <a:srgbClr val="E3E4E4"/>
      </a:accent5>
      <a:accent6>
        <a:srgbClr val="8094AB"/>
      </a:accent6>
      <a:hlink>
        <a:srgbClr val="F1563F"/>
      </a:hlink>
      <a:folHlink>
        <a:srgbClr val="F1563F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8_jyu">
  <a:themeElements>
    <a:clrScheme name="JYO 2020">
      <a:dk1>
        <a:srgbClr val="000000"/>
      </a:dk1>
      <a:lt1>
        <a:sysClr val="window" lastClr="FFFFFF"/>
      </a:lt1>
      <a:dk2>
        <a:srgbClr val="002957"/>
      </a:dk2>
      <a:lt2>
        <a:srgbClr val="EFEFEF"/>
      </a:lt2>
      <a:accent1>
        <a:srgbClr val="F1563F"/>
      </a:accent1>
      <a:accent2>
        <a:srgbClr val="002957"/>
      </a:accent2>
      <a:accent3>
        <a:srgbClr val="C29A5B"/>
      </a:accent3>
      <a:accent4>
        <a:srgbClr val="C7C9C8"/>
      </a:accent4>
      <a:accent5>
        <a:srgbClr val="E3E4E4"/>
      </a:accent5>
      <a:accent6>
        <a:srgbClr val="8094AB"/>
      </a:accent6>
      <a:hlink>
        <a:srgbClr val="F1563F"/>
      </a:hlink>
      <a:folHlink>
        <a:srgbClr val="F1563F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u" id="{6FD66C76-3600-42A2-A990-4D22C2FD8AD2}" vid="{F98BEAC9-D1CB-4F72-B9DF-FAD22D59DB5F}"/>
    </a:ext>
  </a:extLst>
</a:theme>
</file>

<file path=ppt/theme/theme3.xml><?xml version="1.0" encoding="utf-8"?>
<a:theme xmlns:a="http://schemas.openxmlformats.org/drawingml/2006/main" name="10_jyu">
  <a:themeElements>
    <a:clrScheme name="JYO 2020">
      <a:dk1>
        <a:srgbClr val="000000"/>
      </a:dk1>
      <a:lt1>
        <a:sysClr val="window" lastClr="FFFFFF"/>
      </a:lt1>
      <a:dk2>
        <a:srgbClr val="002957"/>
      </a:dk2>
      <a:lt2>
        <a:srgbClr val="EFEFEF"/>
      </a:lt2>
      <a:accent1>
        <a:srgbClr val="F1563F"/>
      </a:accent1>
      <a:accent2>
        <a:srgbClr val="002957"/>
      </a:accent2>
      <a:accent3>
        <a:srgbClr val="C29A5B"/>
      </a:accent3>
      <a:accent4>
        <a:srgbClr val="C7C9C8"/>
      </a:accent4>
      <a:accent5>
        <a:srgbClr val="E3E4E4"/>
      </a:accent5>
      <a:accent6>
        <a:srgbClr val="8094AB"/>
      </a:accent6>
      <a:hlink>
        <a:srgbClr val="F1563F"/>
      </a:hlink>
      <a:folHlink>
        <a:srgbClr val="F1563F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u" id="{6FD66C76-3600-42A2-A990-4D22C2FD8AD2}" vid="{F98BEAC9-D1CB-4F72-B9DF-FAD22D59DB5F}"/>
    </a:ext>
  </a:extLst>
</a:theme>
</file>

<file path=ppt/theme/theme4.xml><?xml version="1.0" encoding="utf-8"?>
<a:theme xmlns:a="http://schemas.openxmlformats.org/drawingml/2006/main" name="JYU sisältö pohjat">
  <a:themeElements>
    <a:clrScheme name="JYU">
      <a:dk1>
        <a:sysClr val="windowText" lastClr="000000"/>
      </a:dk1>
      <a:lt1>
        <a:sysClr val="window" lastClr="FFFFFF"/>
      </a:lt1>
      <a:dk2>
        <a:srgbClr val="002957"/>
      </a:dk2>
      <a:lt2>
        <a:srgbClr val="C7C9C8"/>
      </a:lt2>
      <a:accent1>
        <a:srgbClr val="F1563F"/>
      </a:accent1>
      <a:accent2>
        <a:srgbClr val="002957"/>
      </a:accent2>
      <a:accent3>
        <a:srgbClr val="C29A5B"/>
      </a:accent3>
      <a:accent4>
        <a:srgbClr val="C7C9C8"/>
      </a:accent4>
      <a:accent5>
        <a:srgbClr val="EEEFEE"/>
      </a:accent5>
      <a:accent6>
        <a:srgbClr val="1A3C68"/>
      </a:accent6>
      <a:hlink>
        <a:srgbClr val="F1563F"/>
      </a:hlink>
      <a:folHlink>
        <a:srgbClr val="CD1619"/>
      </a:folHlink>
    </a:clrScheme>
    <a:fontScheme name="Elementit">
      <a:majorFont>
        <a:latin typeface="Palatino Linotype"/>
        <a:ea typeface=""/>
        <a:cs typeface=""/>
        <a:font script="Jpan" typeface="HGS明朝E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Palatino Linotype"/>
        <a:ea typeface=""/>
        <a:cs typeface=""/>
        <a:font script="Jpan" typeface="HGS明朝E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5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U_ppt_esimerkkipohja_kevyt2_Helvetica_16_9_311018" id="{0DB87A12-32BD-C745-98E0-F7E1CB326455}" vid="{AD9A8068-0EF3-DC47-8FC6-9B50380474A2}"/>
    </a:ext>
  </a:extLst>
</a:theme>
</file>

<file path=ppt/theme/theme5.xml><?xml version="1.0" encoding="utf-8"?>
<a:theme xmlns:a="http://schemas.openxmlformats.org/drawingml/2006/main" name="JYO">
  <a:themeElements>
    <a:clrScheme name="JYO 2020">
      <a:dk1>
        <a:srgbClr val="000000"/>
      </a:dk1>
      <a:lt1>
        <a:sysClr val="window" lastClr="FFFFFF"/>
      </a:lt1>
      <a:dk2>
        <a:srgbClr val="002957"/>
      </a:dk2>
      <a:lt2>
        <a:srgbClr val="EFEFEF"/>
      </a:lt2>
      <a:accent1>
        <a:srgbClr val="F1563F"/>
      </a:accent1>
      <a:accent2>
        <a:srgbClr val="002957"/>
      </a:accent2>
      <a:accent3>
        <a:srgbClr val="C29A5B"/>
      </a:accent3>
      <a:accent4>
        <a:srgbClr val="C7C9C8"/>
      </a:accent4>
      <a:accent5>
        <a:srgbClr val="E3E4E4"/>
      </a:accent5>
      <a:accent6>
        <a:srgbClr val="8094AB"/>
      </a:accent6>
      <a:hlink>
        <a:srgbClr val="F1563F"/>
      </a:hlink>
      <a:folHlink>
        <a:srgbClr val="F1563F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o_sample.potx" id="{DB6DEF07-9B6B-4F25-872D-C3435EEA0E00}" vid="{B66E0577-C2D6-46C0-89C4-B8FB6716E723}"/>
    </a:ext>
  </a:extLst>
</a:theme>
</file>

<file path=ppt/theme/theme6.xml><?xml version="1.0" encoding="utf-8"?>
<a:theme xmlns:a="http://schemas.openxmlformats.org/drawingml/2006/main" name="4_jyu">
  <a:themeElements>
    <a:clrScheme name="JYO 2020">
      <a:dk1>
        <a:srgbClr val="000000"/>
      </a:dk1>
      <a:lt1>
        <a:sysClr val="window" lastClr="FFFFFF"/>
      </a:lt1>
      <a:dk2>
        <a:srgbClr val="002957"/>
      </a:dk2>
      <a:lt2>
        <a:srgbClr val="EFEFEF"/>
      </a:lt2>
      <a:accent1>
        <a:srgbClr val="F1563F"/>
      </a:accent1>
      <a:accent2>
        <a:srgbClr val="002957"/>
      </a:accent2>
      <a:accent3>
        <a:srgbClr val="C29A5B"/>
      </a:accent3>
      <a:accent4>
        <a:srgbClr val="C7C9C8"/>
      </a:accent4>
      <a:accent5>
        <a:srgbClr val="E3E4E4"/>
      </a:accent5>
      <a:accent6>
        <a:srgbClr val="8094AB"/>
      </a:accent6>
      <a:hlink>
        <a:srgbClr val="F1563F"/>
      </a:hlink>
      <a:folHlink>
        <a:srgbClr val="F1563F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u" id="{6FD66C76-3600-42A2-A990-4D22C2FD8AD2}" vid="{F98BEAC9-D1CB-4F72-B9DF-FAD22D59DB5F}"/>
    </a:ext>
  </a:extLst>
</a:theme>
</file>

<file path=ppt/theme/theme7.xml><?xml version="1.0" encoding="utf-8"?>
<a:theme xmlns:a="http://schemas.openxmlformats.org/drawingml/2006/main" name="JYO">
  <a:themeElements>
    <a:clrScheme name="JYO 2020">
      <a:dk1>
        <a:srgbClr val="000000"/>
      </a:dk1>
      <a:lt1>
        <a:sysClr val="window" lastClr="FFFFFF"/>
      </a:lt1>
      <a:dk2>
        <a:srgbClr val="002957"/>
      </a:dk2>
      <a:lt2>
        <a:srgbClr val="EFEFEF"/>
      </a:lt2>
      <a:accent1>
        <a:srgbClr val="F1563F"/>
      </a:accent1>
      <a:accent2>
        <a:srgbClr val="002957"/>
      </a:accent2>
      <a:accent3>
        <a:srgbClr val="C29A5B"/>
      </a:accent3>
      <a:accent4>
        <a:srgbClr val="C7C9C8"/>
      </a:accent4>
      <a:accent5>
        <a:srgbClr val="E3E4E4"/>
      </a:accent5>
      <a:accent6>
        <a:srgbClr val="8094AB"/>
      </a:accent6>
      <a:hlink>
        <a:srgbClr val="F1563F"/>
      </a:hlink>
      <a:folHlink>
        <a:srgbClr val="F1563F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u_sample.potx" id="{7EFAE544-610F-4804-BBDE-6E03975FA5DF}" vid="{CE8C6142-87B5-4215-AED0-AFB08FD52790}"/>
    </a:ext>
  </a:extLst>
</a:theme>
</file>

<file path=ppt/theme/theme8.xml><?xml version="1.0" encoding="utf-8"?>
<a:theme xmlns:a="http://schemas.openxmlformats.org/drawingml/2006/main" name="JYO">
  <a:themeElements>
    <a:clrScheme name="JYO 2020">
      <a:dk1>
        <a:srgbClr val="000000"/>
      </a:dk1>
      <a:lt1>
        <a:sysClr val="window" lastClr="FFFFFF"/>
      </a:lt1>
      <a:dk2>
        <a:srgbClr val="002957"/>
      </a:dk2>
      <a:lt2>
        <a:srgbClr val="EFEFEF"/>
      </a:lt2>
      <a:accent1>
        <a:srgbClr val="F1563F"/>
      </a:accent1>
      <a:accent2>
        <a:srgbClr val="002957"/>
      </a:accent2>
      <a:accent3>
        <a:srgbClr val="C29A5B"/>
      </a:accent3>
      <a:accent4>
        <a:srgbClr val="C7C9C8"/>
      </a:accent4>
      <a:accent5>
        <a:srgbClr val="E3E4E4"/>
      </a:accent5>
      <a:accent6>
        <a:srgbClr val="8094AB"/>
      </a:accent6>
      <a:hlink>
        <a:srgbClr val="F1563F"/>
      </a:hlink>
      <a:folHlink>
        <a:srgbClr val="F1563F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u_sample.potx" id="{7EFAE544-610F-4804-BBDE-6E03975FA5DF}" vid="{CE8C6142-87B5-4215-AED0-AFB08FD52790}"/>
    </a:ext>
  </a:extLst>
</a:theme>
</file>

<file path=ppt/theme/theme9.xml><?xml version="1.0" encoding="utf-8"?>
<a:theme xmlns:a="http://schemas.openxmlformats.org/drawingml/2006/main" name="Office Theme">
  <a:themeElements>
    <a:clrScheme name="JYO 2020">
      <a:dk1>
        <a:srgbClr val="000000"/>
      </a:dk1>
      <a:lt1>
        <a:sysClr val="window" lastClr="FFFFFF"/>
      </a:lt1>
      <a:dk2>
        <a:srgbClr val="002957"/>
      </a:dk2>
      <a:lt2>
        <a:srgbClr val="EFEFEF"/>
      </a:lt2>
      <a:accent1>
        <a:srgbClr val="F1563F"/>
      </a:accent1>
      <a:accent2>
        <a:srgbClr val="002957"/>
      </a:accent2>
      <a:accent3>
        <a:srgbClr val="C29A5B"/>
      </a:accent3>
      <a:accent4>
        <a:srgbClr val="C7C9C8"/>
      </a:accent4>
      <a:accent5>
        <a:srgbClr val="E3E4E4"/>
      </a:accent5>
      <a:accent6>
        <a:srgbClr val="8094AB"/>
      </a:accent6>
      <a:hlink>
        <a:srgbClr val="F1563F"/>
      </a:hlink>
      <a:folHlink>
        <a:srgbClr val="F1563F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Asiakirja" ma:contentTypeID="0x010100DE4B908B8E3F574DA5FB0E54DF1A7DB7" ma:contentTypeVersion="17" ma:contentTypeDescription="Luo uusi asiakirja." ma:contentTypeScope="" ma:versionID="7560e5a39c2a7aca78f06e9ff7b32ce3">
  <xsd:schema xmlns:xsd="http://www.w3.org/2001/XMLSchema" xmlns:xs="http://www.w3.org/2001/XMLSchema" xmlns:p="http://schemas.microsoft.com/office/2006/metadata/properties" xmlns:ns2="51cb56c1-5466-498f-8b3d-014c4a325a09" xmlns:ns3="829385a8-ec3f-4911-896b-446fa6e0ee30" targetNamespace="http://schemas.microsoft.com/office/2006/metadata/properties" ma:root="true" ma:fieldsID="7152dec93dd21ebb248851ac7082f5ba" ns2:_="" ns3:_="">
    <xsd:import namespace="51cb56c1-5466-498f-8b3d-014c4a325a09"/>
    <xsd:import namespace="829385a8-ec3f-4911-896b-446fa6e0ee30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ServiceLocation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1cb56c1-5466-498f-8b3d-014c4a325a09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15" nillable="true" ma:displayName="Location" ma:internalName="MediaServiceLocation" ma:readOnly="true">
      <xsd:simpleType>
        <xsd:restriction base="dms:Text"/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Kuvien tunnisteet" ma:readOnly="false" ma:fieldId="{5cf76f15-5ced-4ddc-b409-7134ff3c332f}" ma:taxonomyMulti="true" ma:sspId="ba830b52-6d58-45b3-9899-c4752b5a1b5a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9385a8-ec3f-4911-896b-446fa6e0ee30" elementFormDefault="qualified">
    <xsd:import namespace="http://schemas.microsoft.com/office/2006/documentManagement/types"/>
    <xsd:import namespace="http://schemas.microsoft.com/office/infopath/2007/PartnerControls"/>
    <xsd:element name="SharedWithUsers" ma:index="16" nillable="true" ma:displayName="Jaettu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7" nillable="true" ma:displayName="Jakamisen tiedot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95b976ae-d415-45f0-8c2b-fab3b41e42b5}" ma:internalName="TaxCatchAll" ma:showField="CatchAllData" ma:web="829385a8-ec3f-4911-896b-446fa6e0ee30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Sisältölaji"/>
        <xsd:element ref="dc:title" minOccurs="0" maxOccurs="1" ma:index="4" ma:displayName="Otsikk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51cb56c1-5466-498f-8b3d-014c4a325a09">
      <Terms xmlns="http://schemas.microsoft.com/office/infopath/2007/PartnerControls"/>
    </lcf76f155ced4ddcb4097134ff3c332f>
    <TaxCatchAll xmlns="829385a8-ec3f-4911-896b-446fa6e0ee30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7964A6CF-01B9-465B-8625-6B0B346FA4FB}">
  <ds:schemaRefs>
    <ds:schemaRef ds:uri="51cb56c1-5466-498f-8b3d-014c4a325a09"/>
    <ds:schemaRef ds:uri="829385a8-ec3f-4911-896b-446fa6e0ee30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384F45A8-63D6-46A7-9121-1696644D4AD2}">
  <ds:schemaRefs>
    <ds:schemaRef ds:uri="829385a8-ec3f-4911-896b-446fa6e0ee30"/>
    <ds:schemaRef ds:uri="http://schemas.microsoft.com/office/2006/documentManagement/types"/>
    <ds:schemaRef ds:uri="http://purl.org/dc/terms/"/>
    <ds:schemaRef ds:uri="http://schemas.microsoft.com/office/infopath/2007/PartnerControls"/>
    <ds:schemaRef ds:uri="http://www.w3.org/XML/1998/namespace"/>
    <ds:schemaRef ds:uri="http://purl.org/dc/elements/1.1/"/>
    <ds:schemaRef ds:uri="http://schemas.openxmlformats.org/package/2006/metadata/core-properties"/>
    <ds:schemaRef ds:uri="51cb56c1-5466-498f-8b3d-014c4a325a09"/>
    <ds:schemaRef ds:uri="http://schemas.microsoft.com/office/2006/metadata/properties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C443A577-5534-4CF0-AD5F-86A936312454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2020 JYU Sample Slides</Template>
  <TotalTime>12</TotalTime>
  <Words>545</Words>
  <Application>Microsoft Office PowerPoint</Application>
  <PresentationFormat>Widescreen</PresentationFormat>
  <Paragraphs>138</Paragraphs>
  <Slides>12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12</vt:i4>
      </vt:variant>
    </vt:vector>
  </HeadingPairs>
  <TitlesOfParts>
    <vt:vector size="27" baseType="lpstr">
      <vt:lpstr>Arial</vt:lpstr>
      <vt:lpstr>Lato</vt:lpstr>
      <vt:lpstr>WordVisiCarriageReturn_MSFontService</vt:lpstr>
      <vt:lpstr>Helvetica</vt:lpstr>
      <vt:lpstr>Wingdings</vt:lpstr>
      <vt:lpstr>Lato Black</vt:lpstr>
      <vt:lpstr>Aleo</vt:lpstr>
      <vt:lpstr>JYO</vt:lpstr>
      <vt:lpstr>8_jyu</vt:lpstr>
      <vt:lpstr>10_jyu</vt:lpstr>
      <vt:lpstr>JYU sisältö pohjat</vt:lpstr>
      <vt:lpstr>JYO</vt:lpstr>
      <vt:lpstr>4_jyu</vt:lpstr>
      <vt:lpstr>JYO</vt:lpstr>
      <vt:lpstr>JYO</vt:lpstr>
      <vt:lpstr>Museologia   </vt:lpstr>
      <vt:lpstr>Miksi museologia?</vt:lpstr>
      <vt:lpstr>Miksi museologia?</vt:lpstr>
      <vt:lpstr>Museologian opinnot  JYU avoimessa yliopistossa</vt:lpstr>
      <vt:lpstr>Museologian perusopinnot (25 op)</vt:lpstr>
      <vt:lpstr>Johdanto museologiaan (MSLP010)</vt:lpstr>
      <vt:lpstr>Kokoelmatyö (MSLP024)</vt:lpstr>
      <vt:lpstr>Tallennusharjoitus (kurssilla MSLP024)</vt:lpstr>
      <vt:lpstr>Museo ja yleisö  (MSLP030)</vt:lpstr>
      <vt:lpstr>Työssäoppiminen (MSLP040)</vt:lpstr>
      <vt:lpstr>Käytännön asioita </vt:lpstr>
      <vt:lpstr>Tervetuloa opiskelemaan museologiaa!</vt:lpstr>
    </vt:vector>
  </TitlesOfParts>
  <Company>University Of Jyväskylä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JYU Title Aleo 40pt Bold max. three rows.</dc:title>
  <dc:creator>Joutsen, Heli</dc:creator>
  <cp:lastModifiedBy>Arja Turunen</cp:lastModifiedBy>
  <cp:revision>5</cp:revision>
  <cp:lastPrinted>2022-08-04T09:23:59Z</cp:lastPrinted>
  <dcterms:created xsi:type="dcterms:W3CDTF">2020-06-09T11:24:10Z</dcterms:created>
  <dcterms:modified xsi:type="dcterms:W3CDTF">2024-09-02T15:08:44Z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0x010100DE4B908B8E3F574DA5FB0E54DF1A7DB7</vt:lpwstr>
  </property>
  <property fmtid="{D5CDD505-2E9C-101B-9397-08002B2CF9AE}" pid="3" name="MediaServiceImageTags">
    <vt:lpwstr/>
  </property>
</Properties>
</file>