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33" r:id="rId2"/>
    <p:sldId id="336" r:id="rId3"/>
    <p:sldId id="334" r:id="rId4"/>
    <p:sldId id="359" r:id="rId5"/>
    <p:sldId id="360" r:id="rId6"/>
    <p:sldId id="335" r:id="rId7"/>
    <p:sldId id="337" r:id="rId8"/>
    <p:sldId id="364" r:id="rId9"/>
    <p:sldId id="365" r:id="rId10"/>
    <p:sldId id="363" r:id="rId11"/>
    <p:sldId id="366" r:id="rId12"/>
    <p:sldId id="310" r:id="rId13"/>
    <p:sldId id="268" r:id="rId14"/>
    <p:sldId id="282" r:id="rId15"/>
    <p:sldId id="312" r:id="rId16"/>
    <p:sldId id="348" r:id="rId17"/>
    <p:sldId id="347" r:id="rId18"/>
    <p:sldId id="346" r:id="rId19"/>
    <p:sldId id="349" r:id="rId20"/>
    <p:sldId id="350" r:id="rId21"/>
    <p:sldId id="351" r:id="rId22"/>
    <p:sldId id="354" r:id="rId23"/>
    <p:sldId id="352" r:id="rId24"/>
    <p:sldId id="355" r:id="rId25"/>
    <p:sldId id="353" r:id="rId26"/>
    <p:sldId id="356" r:id="rId2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734" autoAdjust="0"/>
  </p:normalViewPr>
  <p:slideViewPr>
    <p:cSldViewPr snapToGrid="0">
      <p:cViewPr varScale="1">
        <p:scale>
          <a:sx n="77" d="100"/>
          <a:sy n="77" d="100"/>
        </p:scale>
        <p:origin x="19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2BF07-1CCF-4BA1-BC6B-2E5851F8911D}" type="datetimeFigureOut">
              <a:rPr lang="fi-FI" smtClean="0"/>
              <a:t>21.11.2024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3C4FA-24CD-471D-A260-84C7A2C4E4CF}" type="slidenum">
              <a:rPr lang="fi-FI" smtClean="0"/>
              <a:t>‹#›</a:t>
            </a:fld>
            <a:endParaRPr lang="fi-FI"/>
          </a:p>
        </p:txBody>
      </p:sp>
    </p:spTree>
    <p:extLst>
      <p:ext uri="{BB962C8B-B14F-4D97-AF65-F5344CB8AC3E}">
        <p14:creationId xmlns:p14="http://schemas.microsoft.com/office/powerpoint/2010/main" val="1512134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63220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2216098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43776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3895589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256659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4218130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1562384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749106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781991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3229388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3730710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3299025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1786205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3270658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3709876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2352346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2405467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4264584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1592678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2816806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1839841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670211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3682487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50000"/>
              </a:lnSpc>
              <a:buFont typeface="Symbol" panose="05050102010706020507" pitchFamily="18" charset="2"/>
              <a:buChar char=""/>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889448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3007332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DBA3-8E53-4B38-8A28-94E4F9D9260E}" type="slidenum">
              <a:rPr kumimoji="0" lang="fi-FI" sz="8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8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110879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www.linkedin.com/school/166642/" TargetMode="External"/><Relationship Id="rId2" Type="http://schemas.openxmlformats.org/officeDocument/2006/relationships/hyperlink" Target="https://www.facebook.com/JyvaskylaUniversity/" TargetMode="External"/><Relationship Id="rId1" Type="http://schemas.openxmlformats.org/officeDocument/2006/relationships/slideMaster" Target="../slideMasters/slideMaster1.xml"/><Relationship Id="rId6" Type="http://schemas.openxmlformats.org/officeDocument/2006/relationships/hyperlink" Target="https://www.tiktok.com/@uniofjyvaskyla" TargetMode="External"/><Relationship Id="rId5" Type="http://schemas.openxmlformats.org/officeDocument/2006/relationships/hyperlink" Target="https://www.instagram.com/uniofjyvaskyla/" TargetMode="External"/><Relationship Id="rId4" Type="http://schemas.openxmlformats.org/officeDocument/2006/relationships/hyperlink" Target="https://www.youtube.com/user/JyvaskylaUniversity" TargetMode="Externa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www.linkedin.com/school/166642/" TargetMode="External"/><Relationship Id="rId2" Type="http://schemas.openxmlformats.org/officeDocument/2006/relationships/hyperlink" Target="https://www.facebook.com/JyvaskylaUniversity/" TargetMode="External"/><Relationship Id="rId1" Type="http://schemas.openxmlformats.org/officeDocument/2006/relationships/slideMaster" Target="../slideMasters/slideMaster1.xml"/><Relationship Id="rId6" Type="http://schemas.openxmlformats.org/officeDocument/2006/relationships/hyperlink" Target="https://www.tiktok.com/@uniofjyvaskyla" TargetMode="External"/><Relationship Id="rId5" Type="http://schemas.openxmlformats.org/officeDocument/2006/relationships/hyperlink" Target="https://www.instagram.com/uniofjyvaskyla/" TargetMode="External"/><Relationship Id="rId4" Type="http://schemas.openxmlformats.org/officeDocument/2006/relationships/hyperlink" Target="https://www.youtube.com/user/JyvaskylaUniversity"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1BC0D62-C567-5B18-E50A-2E50EACEFED3}"/>
              </a:ext>
              <a:ext uri="{C183D7F6-B498-43B3-948B-1728B52AA6E4}">
                <adec:decorative xmlns:adec="http://schemas.microsoft.com/office/drawing/2017/decorative" val="1"/>
              </a:ext>
            </a:extLst>
          </p:cNvPr>
          <p:cNvGrpSpPr/>
          <p:nvPr userDrawn="1"/>
        </p:nvGrpSpPr>
        <p:grpSpPr>
          <a:xfrm>
            <a:off x="9794024" y="1599492"/>
            <a:ext cx="2397977" cy="5258508"/>
            <a:chOff x="9794024" y="1599492"/>
            <a:chExt cx="2397977" cy="5258508"/>
          </a:xfrm>
          <a:solidFill>
            <a:schemeClr val="bg1"/>
          </a:solidFill>
        </p:grpSpPr>
        <p:sp>
          <p:nvSpPr>
            <p:cNvPr id="36" name="Freeform: Shape 35">
              <a:extLst>
                <a:ext uri="{FF2B5EF4-FFF2-40B4-BE49-F238E27FC236}">
                  <a16:creationId xmlns:a16="http://schemas.microsoft.com/office/drawing/2014/main" id="{49B59EA1-27E4-73CA-65B2-1B6EA44E25F7}"/>
                </a:ext>
              </a:extLst>
            </p:cNvPr>
            <p:cNvSpPr>
              <a:spLocks/>
            </p:cNvSpPr>
            <p:nvPr userDrawn="1"/>
          </p:nvSpPr>
          <p:spPr bwMode="auto">
            <a:xfrm>
              <a:off x="10716522" y="4729133"/>
              <a:ext cx="1475478" cy="2128867"/>
            </a:xfrm>
            <a:custGeom>
              <a:avLst/>
              <a:gdLst>
                <a:gd name="connsiteX0" fmla="*/ 1475478 w 1475478"/>
                <a:gd name="connsiteY0" fmla="*/ 0 h 2128867"/>
                <a:gd name="connsiteX1" fmla="*/ 1475478 w 1475478"/>
                <a:gd name="connsiteY1" fmla="*/ 2128867 h 2128867"/>
                <a:gd name="connsiteX2" fmla="*/ 0 w 1475478"/>
                <a:gd name="connsiteY2" fmla="*/ 2128867 h 2128867"/>
                <a:gd name="connsiteX3" fmla="*/ 2007 w 1475478"/>
                <a:gd name="connsiteY3" fmla="*/ 2123097 h 2128867"/>
                <a:gd name="connsiteX4" fmla="*/ 16149 w 1475478"/>
                <a:gd name="connsiteY4" fmla="*/ 2084208 h 2128867"/>
                <a:gd name="connsiteX5" fmla="*/ 32058 w 1475478"/>
                <a:gd name="connsiteY5" fmla="*/ 2043551 h 2128867"/>
                <a:gd name="connsiteX6" fmla="*/ 47967 w 1475478"/>
                <a:gd name="connsiteY6" fmla="*/ 2001126 h 2128867"/>
                <a:gd name="connsiteX7" fmla="*/ 67412 w 1475478"/>
                <a:gd name="connsiteY7" fmla="*/ 1960469 h 2128867"/>
                <a:gd name="connsiteX8" fmla="*/ 104533 w 1475478"/>
                <a:gd name="connsiteY8" fmla="*/ 1877388 h 2128867"/>
                <a:gd name="connsiteX9" fmla="*/ 146958 w 1475478"/>
                <a:gd name="connsiteY9" fmla="*/ 1792538 h 2128867"/>
                <a:gd name="connsiteX10" fmla="*/ 192918 w 1475478"/>
                <a:gd name="connsiteY10" fmla="*/ 1704153 h 2128867"/>
                <a:gd name="connsiteX11" fmla="*/ 217666 w 1475478"/>
                <a:gd name="connsiteY11" fmla="*/ 1661728 h 2128867"/>
                <a:gd name="connsiteX12" fmla="*/ 242414 w 1475478"/>
                <a:gd name="connsiteY12" fmla="*/ 1619304 h 2128867"/>
                <a:gd name="connsiteX13" fmla="*/ 267162 w 1475478"/>
                <a:gd name="connsiteY13" fmla="*/ 1575111 h 2128867"/>
                <a:gd name="connsiteX14" fmla="*/ 293677 w 1475478"/>
                <a:gd name="connsiteY14" fmla="*/ 1532687 h 2128867"/>
                <a:gd name="connsiteX15" fmla="*/ 318425 w 1475478"/>
                <a:gd name="connsiteY15" fmla="*/ 1488494 h 2128867"/>
                <a:gd name="connsiteX16" fmla="*/ 348476 w 1475478"/>
                <a:gd name="connsiteY16" fmla="*/ 1446069 h 2128867"/>
                <a:gd name="connsiteX17" fmla="*/ 403274 w 1475478"/>
                <a:gd name="connsiteY17" fmla="*/ 1359452 h 2128867"/>
                <a:gd name="connsiteX18" fmla="*/ 431557 w 1475478"/>
                <a:gd name="connsiteY18" fmla="*/ 1317028 h 2128867"/>
                <a:gd name="connsiteX19" fmla="*/ 459841 w 1475478"/>
                <a:gd name="connsiteY19" fmla="*/ 1274603 h 2128867"/>
                <a:gd name="connsiteX20" fmla="*/ 518175 w 1475478"/>
                <a:gd name="connsiteY20" fmla="*/ 1189753 h 2128867"/>
                <a:gd name="connsiteX21" fmla="*/ 576509 w 1475478"/>
                <a:gd name="connsiteY21" fmla="*/ 1106672 h 2128867"/>
                <a:gd name="connsiteX22" fmla="*/ 636610 w 1475478"/>
                <a:gd name="connsiteY22" fmla="*/ 1023590 h 2128867"/>
                <a:gd name="connsiteX23" fmla="*/ 696712 w 1475478"/>
                <a:gd name="connsiteY23" fmla="*/ 944043 h 2128867"/>
                <a:gd name="connsiteX24" fmla="*/ 755046 w 1475478"/>
                <a:gd name="connsiteY24" fmla="*/ 864497 h 2128867"/>
                <a:gd name="connsiteX25" fmla="*/ 785097 w 1475478"/>
                <a:gd name="connsiteY25" fmla="*/ 825608 h 2128867"/>
                <a:gd name="connsiteX26" fmla="*/ 815148 w 1475478"/>
                <a:gd name="connsiteY26" fmla="*/ 788486 h 2128867"/>
                <a:gd name="connsiteX27" fmla="*/ 873482 w 1475478"/>
                <a:gd name="connsiteY27" fmla="*/ 714243 h 2128867"/>
                <a:gd name="connsiteX28" fmla="*/ 930048 w 1475478"/>
                <a:gd name="connsiteY28" fmla="*/ 641767 h 2128867"/>
                <a:gd name="connsiteX29" fmla="*/ 984847 w 1475478"/>
                <a:gd name="connsiteY29" fmla="*/ 572827 h 2128867"/>
                <a:gd name="connsiteX30" fmla="*/ 1039645 w 1475478"/>
                <a:gd name="connsiteY30" fmla="*/ 507422 h 2128867"/>
                <a:gd name="connsiteX31" fmla="*/ 1090908 w 1475478"/>
                <a:gd name="connsiteY31" fmla="*/ 445553 h 2128867"/>
                <a:gd name="connsiteX32" fmla="*/ 1186364 w 1475478"/>
                <a:gd name="connsiteY32" fmla="*/ 334188 h 2128867"/>
                <a:gd name="connsiteX33" fmla="*/ 1267678 w 1475478"/>
                <a:gd name="connsiteY33" fmla="*/ 238732 h 2128867"/>
                <a:gd name="connsiteX34" fmla="*/ 1382578 w 1475478"/>
                <a:gd name="connsiteY34" fmla="*/ 107923 h 2128867"/>
                <a:gd name="connsiteX35" fmla="*/ 1458589 w 1475478"/>
                <a:gd name="connsiteY35" fmla="*/ 19538 h 212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75478" h="2128867">
                  <a:moveTo>
                    <a:pt x="1475478" y="0"/>
                  </a:moveTo>
                  <a:lnTo>
                    <a:pt x="1475478" y="2128867"/>
                  </a:lnTo>
                  <a:lnTo>
                    <a:pt x="0" y="2128867"/>
                  </a:lnTo>
                  <a:lnTo>
                    <a:pt x="2007" y="2123097"/>
                  </a:lnTo>
                  <a:lnTo>
                    <a:pt x="16149" y="2084208"/>
                  </a:lnTo>
                  <a:lnTo>
                    <a:pt x="32058" y="2043551"/>
                  </a:lnTo>
                  <a:lnTo>
                    <a:pt x="47967" y="2001126"/>
                  </a:lnTo>
                  <a:lnTo>
                    <a:pt x="67412" y="1960469"/>
                  </a:lnTo>
                  <a:lnTo>
                    <a:pt x="104533" y="1877388"/>
                  </a:lnTo>
                  <a:lnTo>
                    <a:pt x="146958" y="1792538"/>
                  </a:lnTo>
                  <a:lnTo>
                    <a:pt x="192918" y="1704153"/>
                  </a:lnTo>
                  <a:lnTo>
                    <a:pt x="217666" y="1661728"/>
                  </a:lnTo>
                  <a:lnTo>
                    <a:pt x="242414" y="1619304"/>
                  </a:lnTo>
                  <a:lnTo>
                    <a:pt x="267162" y="1575111"/>
                  </a:lnTo>
                  <a:lnTo>
                    <a:pt x="293677" y="1532687"/>
                  </a:lnTo>
                  <a:lnTo>
                    <a:pt x="318425" y="1488494"/>
                  </a:lnTo>
                  <a:lnTo>
                    <a:pt x="348476" y="1446069"/>
                  </a:lnTo>
                  <a:lnTo>
                    <a:pt x="403274" y="1359452"/>
                  </a:lnTo>
                  <a:lnTo>
                    <a:pt x="431557" y="1317028"/>
                  </a:lnTo>
                  <a:lnTo>
                    <a:pt x="459841" y="1274603"/>
                  </a:lnTo>
                  <a:lnTo>
                    <a:pt x="518175" y="1189753"/>
                  </a:lnTo>
                  <a:lnTo>
                    <a:pt x="576509" y="1106672"/>
                  </a:lnTo>
                  <a:lnTo>
                    <a:pt x="636610" y="1023590"/>
                  </a:lnTo>
                  <a:lnTo>
                    <a:pt x="696712" y="944043"/>
                  </a:lnTo>
                  <a:lnTo>
                    <a:pt x="755046" y="864497"/>
                  </a:lnTo>
                  <a:lnTo>
                    <a:pt x="785097" y="825608"/>
                  </a:lnTo>
                  <a:lnTo>
                    <a:pt x="815148" y="788486"/>
                  </a:lnTo>
                  <a:lnTo>
                    <a:pt x="873482" y="714243"/>
                  </a:lnTo>
                  <a:lnTo>
                    <a:pt x="930048" y="641767"/>
                  </a:lnTo>
                  <a:lnTo>
                    <a:pt x="984847" y="572827"/>
                  </a:lnTo>
                  <a:lnTo>
                    <a:pt x="1039645" y="507422"/>
                  </a:lnTo>
                  <a:lnTo>
                    <a:pt x="1090908" y="445553"/>
                  </a:lnTo>
                  <a:lnTo>
                    <a:pt x="1186364" y="334188"/>
                  </a:lnTo>
                  <a:lnTo>
                    <a:pt x="1267678" y="238732"/>
                  </a:lnTo>
                  <a:lnTo>
                    <a:pt x="1382578" y="107923"/>
                  </a:lnTo>
                  <a:lnTo>
                    <a:pt x="1458589" y="195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
          <p:nvSpPr>
            <p:cNvPr id="37" name="Freeform: Shape 36">
              <a:extLst>
                <a:ext uri="{FF2B5EF4-FFF2-40B4-BE49-F238E27FC236}">
                  <a16:creationId xmlns:a16="http://schemas.microsoft.com/office/drawing/2014/main" id="{2917A45B-4A78-0709-5B22-62D65AE3CF20}"/>
                </a:ext>
              </a:extLst>
            </p:cNvPr>
            <p:cNvSpPr>
              <a:spLocks/>
            </p:cNvSpPr>
            <p:nvPr userDrawn="1"/>
          </p:nvSpPr>
          <p:spPr bwMode="auto">
            <a:xfrm>
              <a:off x="9794024" y="1599492"/>
              <a:ext cx="2397977" cy="5258508"/>
            </a:xfrm>
            <a:custGeom>
              <a:avLst/>
              <a:gdLst>
                <a:gd name="connsiteX0" fmla="*/ 2397977 w 2397977"/>
                <a:gd name="connsiteY0" fmla="*/ 0 h 5258508"/>
                <a:gd name="connsiteX1" fmla="*/ 2397977 w 2397977"/>
                <a:gd name="connsiteY1" fmla="*/ 2148607 h 5258508"/>
                <a:gd name="connsiteX2" fmla="*/ 2285632 w 2397977"/>
                <a:gd name="connsiteY2" fmla="*/ 2291846 h 5258508"/>
                <a:gd name="connsiteX3" fmla="*/ 2142449 w 2397977"/>
                <a:gd name="connsiteY3" fmla="*/ 2473919 h 5258508"/>
                <a:gd name="connsiteX4" fmla="*/ 1999265 w 2397977"/>
                <a:gd name="connsiteY4" fmla="*/ 2655992 h 5258508"/>
                <a:gd name="connsiteX5" fmla="*/ 1859617 w 2397977"/>
                <a:gd name="connsiteY5" fmla="*/ 2839832 h 5258508"/>
                <a:gd name="connsiteX6" fmla="*/ 1788909 w 2397977"/>
                <a:gd name="connsiteY6" fmla="*/ 2931753 h 5258508"/>
                <a:gd name="connsiteX7" fmla="*/ 1719969 w 2397977"/>
                <a:gd name="connsiteY7" fmla="*/ 3023673 h 5258508"/>
                <a:gd name="connsiteX8" fmla="*/ 1651029 w 2397977"/>
                <a:gd name="connsiteY8" fmla="*/ 3115593 h 5258508"/>
                <a:gd name="connsiteX9" fmla="*/ 1583857 w 2397977"/>
                <a:gd name="connsiteY9" fmla="*/ 3207513 h 5258508"/>
                <a:gd name="connsiteX10" fmla="*/ 1516684 w 2397977"/>
                <a:gd name="connsiteY10" fmla="*/ 3299434 h 5258508"/>
                <a:gd name="connsiteX11" fmla="*/ 1451279 w 2397977"/>
                <a:gd name="connsiteY11" fmla="*/ 3391354 h 5258508"/>
                <a:gd name="connsiteX12" fmla="*/ 1387642 w 2397977"/>
                <a:gd name="connsiteY12" fmla="*/ 3485042 h 5258508"/>
                <a:gd name="connsiteX13" fmla="*/ 1324005 w 2397977"/>
                <a:gd name="connsiteY13" fmla="*/ 3576962 h 5258508"/>
                <a:gd name="connsiteX14" fmla="*/ 1263903 w 2397977"/>
                <a:gd name="connsiteY14" fmla="*/ 3668882 h 5258508"/>
                <a:gd name="connsiteX15" fmla="*/ 1202034 w 2397977"/>
                <a:gd name="connsiteY15" fmla="*/ 3762570 h 5258508"/>
                <a:gd name="connsiteX16" fmla="*/ 1143700 w 2397977"/>
                <a:gd name="connsiteY16" fmla="*/ 3854491 h 5258508"/>
                <a:gd name="connsiteX17" fmla="*/ 1085366 w 2397977"/>
                <a:gd name="connsiteY17" fmla="*/ 3946411 h 5258508"/>
                <a:gd name="connsiteX18" fmla="*/ 1030567 w 2397977"/>
                <a:gd name="connsiteY18" fmla="*/ 4038331 h 5258508"/>
                <a:gd name="connsiteX19" fmla="*/ 977536 w 2397977"/>
                <a:gd name="connsiteY19" fmla="*/ 4132019 h 5258508"/>
                <a:gd name="connsiteX20" fmla="*/ 928041 w 2397977"/>
                <a:gd name="connsiteY20" fmla="*/ 4223939 h 5258508"/>
                <a:gd name="connsiteX21" fmla="*/ 878545 w 2397977"/>
                <a:gd name="connsiteY21" fmla="*/ 4315859 h 5258508"/>
                <a:gd name="connsiteX22" fmla="*/ 832585 w 2397977"/>
                <a:gd name="connsiteY22" fmla="*/ 4407780 h 5258508"/>
                <a:gd name="connsiteX23" fmla="*/ 788393 w 2397977"/>
                <a:gd name="connsiteY23" fmla="*/ 4499700 h 5258508"/>
                <a:gd name="connsiteX24" fmla="*/ 745968 w 2397977"/>
                <a:gd name="connsiteY24" fmla="*/ 4591620 h 5258508"/>
                <a:gd name="connsiteX25" fmla="*/ 707079 w 2397977"/>
                <a:gd name="connsiteY25" fmla="*/ 4681773 h 5258508"/>
                <a:gd name="connsiteX26" fmla="*/ 671725 w 2397977"/>
                <a:gd name="connsiteY26" fmla="*/ 4773693 h 5258508"/>
                <a:gd name="connsiteX27" fmla="*/ 638139 w 2397977"/>
                <a:gd name="connsiteY27" fmla="*/ 4865613 h 5258508"/>
                <a:gd name="connsiteX28" fmla="*/ 606320 w 2397977"/>
                <a:gd name="connsiteY28" fmla="*/ 4957533 h 5258508"/>
                <a:gd name="connsiteX29" fmla="*/ 579805 w 2397977"/>
                <a:gd name="connsiteY29" fmla="*/ 5047686 h 5258508"/>
                <a:gd name="connsiteX30" fmla="*/ 555057 w 2397977"/>
                <a:gd name="connsiteY30" fmla="*/ 5137839 h 5258508"/>
                <a:gd name="connsiteX31" fmla="*/ 533845 w 2397977"/>
                <a:gd name="connsiteY31" fmla="*/ 5227991 h 5258508"/>
                <a:gd name="connsiteX32" fmla="*/ 527741 w 2397977"/>
                <a:gd name="connsiteY32" fmla="*/ 5258508 h 5258508"/>
                <a:gd name="connsiteX33" fmla="*/ 148053 w 2397977"/>
                <a:gd name="connsiteY33" fmla="*/ 5258508 h 5258508"/>
                <a:gd name="connsiteX34" fmla="*/ 134345 w 2397977"/>
                <a:gd name="connsiteY34" fmla="*/ 5217385 h 5258508"/>
                <a:gd name="connsiteX35" fmla="*/ 120203 w 2397977"/>
                <a:gd name="connsiteY35" fmla="*/ 5173193 h 5258508"/>
                <a:gd name="connsiteX36" fmla="*/ 106062 w 2397977"/>
                <a:gd name="connsiteY36" fmla="*/ 5127232 h 5258508"/>
                <a:gd name="connsiteX37" fmla="*/ 93688 w 2397977"/>
                <a:gd name="connsiteY37" fmla="*/ 5083040 h 5258508"/>
                <a:gd name="connsiteX38" fmla="*/ 83082 w 2397977"/>
                <a:gd name="connsiteY38" fmla="*/ 5037080 h 5258508"/>
                <a:gd name="connsiteX39" fmla="*/ 72476 w 2397977"/>
                <a:gd name="connsiteY39" fmla="*/ 4992887 h 5258508"/>
                <a:gd name="connsiteX40" fmla="*/ 61869 w 2397977"/>
                <a:gd name="connsiteY40" fmla="*/ 4945160 h 5258508"/>
                <a:gd name="connsiteX41" fmla="*/ 53031 w 2397977"/>
                <a:gd name="connsiteY41" fmla="*/ 4899199 h 5258508"/>
                <a:gd name="connsiteX42" fmla="*/ 44192 w 2397977"/>
                <a:gd name="connsiteY42" fmla="*/ 4851472 h 5258508"/>
                <a:gd name="connsiteX43" fmla="*/ 37122 w 2397977"/>
                <a:gd name="connsiteY43" fmla="*/ 4801976 h 5258508"/>
                <a:gd name="connsiteX44" fmla="*/ 30051 w 2397977"/>
                <a:gd name="connsiteY44" fmla="*/ 4752481 h 5258508"/>
                <a:gd name="connsiteX45" fmla="*/ 22980 w 2397977"/>
                <a:gd name="connsiteY45" fmla="*/ 4702985 h 5258508"/>
                <a:gd name="connsiteX46" fmla="*/ 17677 w 2397977"/>
                <a:gd name="connsiteY46" fmla="*/ 4653490 h 5258508"/>
                <a:gd name="connsiteX47" fmla="*/ 12374 w 2397977"/>
                <a:gd name="connsiteY47" fmla="*/ 4602226 h 5258508"/>
                <a:gd name="connsiteX48" fmla="*/ 8838 w 2397977"/>
                <a:gd name="connsiteY48" fmla="*/ 4550963 h 5258508"/>
                <a:gd name="connsiteX49" fmla="*/ 5303 w 2397977"/>
                <a:gd name="connsiteY49" fmla="*/ 4497932 h 5258508"/>
                <a:gd name="connsiteX50" fmla="*/ 1768 w 2397977"/>
                <a:gd name="connsiteY50" fmla="*/ 4439598 h 5258508"/>
                <a:gd name="connsiteX51" fmla="*/ 0 w 2397977"/>
                <a:gd name="connsiteY51" fmla="*/ 4381264 h 5258508"/>
                <a:gd name="connsiteX52" fmla="*/ 0 w 2397977"/>
                <a:gd name="connsiteY52" fmla="*/ 4322930 h 5258508"/>
                <a:gd name="connsiteX53" fmla="*/ 1768 w 2397977"/>
                <a:gd name="connsiteY53" fmla="*/ 4264596 h 5258508"/>
                <a:gd name="connsiteX54" fmla="*/ 3535 w 2397977"/>
                <a:gd name="connsiteY54" fmla="*/ 4206262 h 5258508"/>
                <a:gd name="connsiteX55" fmla="*/ 8838 w 2397977"/>
                <a:gd name="connsiteY55" fmla="*/ 4147928 h 5258508"/>
                <a:gd name="connsiteX56" fmla="*/ 14142 w 2397977"/>
                <a:gd name="connsiteY56" fmla="*/ 4091362 h 5258508"/>
                <a:gd name="connsiteX57" fmla="*/ 19445 w 2397977"/>
                <a:gd name="connsiteY57" fmla="*/ 4034796 h 5258508"/>
                <a:gd name="connsiteX58" fmla="*/ 28283 w 2397977"/>
                <a:gd name="connsiteY58" fmla="*/ 3978229 h 5258508"/>
                <a:gd name="connsiteX59" fmla="*/ 37122 w 2397977"/>
                <a:gd name="connsiteY59" fmla="*/ 3921663 h 5258508"/>
                <a:gd name="connsiteX60" fmla="*/ 45960 w 2397977"/>
                <a:gd name="connsiteY60" fmla="*/ 3865097 h 5258508"/>
                <a:gd name="connsiteX61" fmla="*/ 58334 w 2397977"/>
                <a:gd name="connsiteY61" fmla="*/ 3808530 h 5258508"/>
                <a:gd name="connsiteX62" fmla="*/ 70708 w 2397977"/>
                <a:gd name="connsiteY62" fmla="*/ 3753732 h 5258508"/>
                <a:gd name="connsiteX63" fmla="*/ 83082 w 2397977"/>
                <a:gd name="connsiteY63" fmla="*/ 3698933 h 5258508"/>
                <a:gd name="connsiteX64" fmla="*/ 98991 w 2397977"/>
                <a:gd name="connsiteY64" fmla="*/ 3644135 h 5258508"/>
                <a:gd name="connsiteX65" fmla="*/ 114900 w 2397977"/>
                <a:gd name="connsiteY65" fmla="*/ 3589336 h 5258508"/>
                <a:gd name="connsiteX66" fmla="*/ 130810 w 2397977"/>
                <a:gd name="connsiteY66" fmla="*/ 3534537 h 5258508"/>
                <a:gd name="connsiteX67" fmla="*/ 148487 w 2397977"/>
                <a:gd name="connsiteY67" fmla="*/ 3479739 h 5258508"/>
                <a:gd name="connsiteX68" fmla="*/ 167931 w 2397977"/>
                <a:gd name="connsiteY68" fmla="*/ 3424940 h 5258508"/>
                <a:gd name="connsiteX69" fmla="*/ 187376 w 2397977"/>
                <a:gd name="connsiteY69" fmla="*/ 3371909 h 5258508"/>
                <a:gd name="connsiteX70" fmla="*/ 206821 w 2397977"/>
                <a:gd name="connsiteY70" fmla="*/ 3318878 h 5258508"/>
                <a:gd name="connsiteX71" fmla="*/ 228033 w 2397977"/>
                <a:gd name="connsiteY71" fmla="*/ 3264080 h 5258508"/>
                <a:gd name="connsiteX72" fmla="*/ 251013 w 2397977"/>
                <a:gd name="connsiteY72" fmla="*/ 3211049 h 5258508"/>
                <a:gd name="connsiteX73" fmla="*/ 273993 w 2397977"/>
                <a:gd name="connsiteY73" fmla="*/ 3158018 h 5258508"/>
                <a:gd name="connsiteX74" fmla="*/ 323489 w 2397977"/>
                <a:gd name="connsiteY74" fmla="*/ 3053724 h 5258508"/>
                <a:gd name="connsiteX75" fmla="*/ 374752 w 2397977"/>
                <a:gd name="connsiteY75" fmla="*/ 2947662 h 5258508"/>
                <a:gd name="connsiteX76" fmla="*/ 401267 w 2397977"/>
                <a:gd name="connsiteY76" fmla="*/ 2896399 h 5258508"/>
                <a:gd name="connsiteX77" fmla="*/ 429550 w 2397977"/>
                <a:gd name="connsiteY77" fmla="*/ 2845135 h 5258508"/>
                <a:gd name="connsiteX78" fmla="*/ 457833 w 2397977"/>
                <a:gd name="connsiteY78" fmla="*/ 2792105 h 5258508"/>
                <a:gd name="connsiteX79" fmla="*/ 487884 w 2397977"/>
                <a:gd name="connsiteY79" fmla="*/ 2740841 h 5258508"/>
                <a:gd name="connsiteX80" fmla="*/ 516167 w 2397977"/>
                <a:gd name="connsiteY80" fmla="*/ 2689578 h 5258508"/>
                <a:gd name="connsiteX81" fmla="*/ 546218 w 2397977"/>
                <a:gd name="connsiteY81" fmla="*/ 2638315 h 5258508"/>
                <a:gd name="connsiteX82" fmla="*/ 608088 w 2397977"/>
                <a:gd name="connsiteY82" fmla="*/ 2535788 h 5258508"/>
                <a:gd name="connsiteX83" fmla="*/ 673493 w 2397977"/>
                <a:gd name="connsiteY83" fmla="*/ 2435030 h 5258508"/>
                <a:gd name="connsiteX84" fmla="*/ 738897 w 2397977"/>
                <a:gd name="connsiteY84" fmla="*/ 2332503 h 5258508"/>
                <a:gd name="connsiteX85" fmla="*/ 806070 w 2397977"/>
                <a:gd name="connsiteY85" fmla="*/ 2231745 h 5258508"/>
                <a:gd name="connsiteX86" fmla="*/ 841424 w 2397977"/>
                <a:gd name="connsiteY86" fmla="*/ 2182249 h 5258508"/>
                <a:gd name="connsiteX87" fmla="*/ 875010 w 2397977"/>
                <a:gd name="connsiteY87" fmla="*/ 2132754 h 5258508"/>
                <a:gd name="connsiteX88" fmla="*/ 1016426 w 2397977"/>
                <a:gd name="connsiteY88" fmla="*/ 1929468 h 5258508"/>
                <a:gd name="connsiteX89" fmla="*/ 1161377 w 2397977"/>
                <a:gd name="connsiteY89" fmla="*/ 1731486 h 5258508"/>
                <a:gd name="connsiteX90" fmla="*/ 1308096 w 2397977"/>
                <a:gd name="connsiteY90" fmla="*/ 1531737 h 5258508"/>
                <a:gd name="connsiteX91" fmla="*/ 1453047 w 2397977"/>
                <a:gd name="connsiteY91" fmla="*/ 1333754 h 5258508"/>
                <a:gd name="connsiteX92" fmla="*/ 1525523 w 2397977"/>
                <a:gd name="connsiteY92" fmla="*/ 1232996 h 5258508"/>
                <a:gd name="connsiteX93" fmla="*/ 1596230 w 2397977"/>
                <a:gd name="connsiteY93" fmla="*/ 1134005 h 5258508"/>
                <a:gd name="connsiteX94" fmla="*/ 1836637 w 2397977"/>
                <a:gd name="connsiteY94" fmla="*/ 798142 h 5258508"/>
                <a:gd name="connsiteX95" fmla="*/ 2068205 w 2397977"/>
                <a:gd name="connsiteY95" fmla="*/ 472886 h 5258508"/>
                <a:gd name="connsiteX96" fmla="*/ 2177803 w 2397977"/>
                <a:gd name="connsiteY96" fmla="*/ 317329 h 5258508"/>
                <a:gd name="connsiteX97" fmla="*/ 2283865 w 2397977"/>
                <a:gd name="connsiteY97" fmla="*/ 167074 h 5258508"/>
                <a:gd name="connsiteX98" fmla="*/ 2382855 w 2397977"/>
                <a:gd name="connsiteY98" fmla="*/ 22123 h 52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97977" h="5258508">
                  <a:moveTo>
                    <a:pt x="2397977" y="0"/>
                  </a:moveTo>
                  <a:lnTo>
                    <a:pt x="2397977" y="2148607"/>
                  </a:lnTo>
                  <a:lnTo>
                    <a:pt x="2285632" y="2291846"/>
                  </a:lnTo>
                  <a:lnTo>
                    <a:pt x="2142449" y="2473919"/>
                  </a:lnTo>
                  <a:lnTo>
                    <a:pt x="1999265" y="2655992"/>
                  </a:lnTo>
                  <a:lnTo>
                    <a:pt x="1859617" y="2839832"/>
                  </a:lnTo>
                  <a:lnTo>
                    <a:pt x="1788909" y="2931753"/>
                  </a:lnTo>
                  <a:lnTo>
                    <a:pt x="1719969" y="3023673"/>
                  </a:lnTo>
                  <a:lnTo>
                    <a:pt x="1651029" y="3115593"/>
                  </a:lnTo>
                  <a:lnTo>
                    <a:pt x="1583857" y="3207513"/>
                  </a:lnTo>
                  <a:lnTo>
                    <a:pt x="1516684" y="3299434"/>
                  </a:lnTo>
                  <a:lnTo>
                    <a:pt x="1451279" y="3391354"/>
                  </a:lnTo>
                  <a:lnTo>
                    <a:pt x="1387642" y="3485042"/>
                  </a:lnTo>
                  <a:lnTo>
                    <a:pt x="1324005" y="3576962"/>
                  </a:lnTo>
                  <a:lnTo>
                    <a:pt x="1263903" y="3668882"/>
                  </a:lnTo>
                  <a:lnTo>
                    <a:pt x="1202034" y="3762570"/>
                  </a:lnTo>
                  <a:lnTo>
                    <a:pt x="1143700" y="3854491"/>
                  </a:lnTo>
                  <a:lnTo>
                    <a:pt x="1085366" y="3946411"/>
                  </a:lnTo>
                  <a:lnTo>
                    <a:pt x="1030567" y="4038331"/>
                  </a:lnTo>
                  <a:lnTo>
                    <a:pt x="977536" y="4132019"/>
                  </a:lnTo>
                  <a:lnTo>
                    <a:pt x="928041" y="4223939"/>
                  </a:lnTo>
                  <a:lnTo>
                    <a:pt x="878545" y="4315859"/>
                  </a:lnTo>
                  <a:lnTo>
                    <a:pt x="832585" y="4407780"/>
                  </a:lnTo>
                  <a:lnTo>
                    <a:pt x="788393" y="4499700"/>
                  </a:lnTo>
                  <a:lnTo>
                    <a:pt x="745968" y="4591620"/>
                  </a:lnTo>
                  <a:lnTo>
                    <a:pt x="707079" y="4681773"/>
                  </a:lnTo>
                  <a:lnTo>
                    <a:pt x="671725" y="4773693"/>
                  </a:lnTo>
                  <a:lnTo>
                    <a:pt x="638139" y="4865613"/>
                  </a:lnTo>
                  <a:lnTo>
                    <a:pt x="606320" y="4957533"/>
                  </a:lnTo>
                  <a:lnTo>
                    <a:pt x="579805" y="5047686"/>
                  </a:lnTo>
                  <a:lnTo>
                    <a:pt x="555057" y="5137839"/>
                  </a:lnTo>
                  <a:lnTo>
                    <a:pt x="533845" y="5227991"/>
                  </a:lnTo>
                  <a:lnTo>
                    <a:pt x="527741" y="5258508"/>
                  </a:lnTo>
                  <a:lnTo>
                    <a:pt x="148053" y="5258508"/>
                  </a:lnTo>
                  <a:lnTo>
                    <a:pt x="134345" y="5217385"/>
                  </a:lnTo>
                  <a:lnTo>
                    <a:pt x="120203" y="5173193"/>
                  </a:lnTo>
                  <a:lnTo>
                    <a:pt x="106062" y="5127232"/>
                  </a:lnTo>
                  <a:lnTo>
                    <a:pt x="93688" y="5083040"/>
                  </a:lnTo>
                  <a:lnTo>
                    <a:pt x="83082" y="5037080"/>
                  </a:lnTo>
                  <a:lnTo>
                    <a:pt x="72476" y="4992887"/>
                  </a:lnTo>
                  <a:lnTo>
                    <a:pt x="61869" y="4945160"/>
                  </a:lnTo>
                  <a:lnTo>
                    <a:pt x="53031" y="4899199"/>
                  </a:lnTo>
                  <a:lnTo>
                    <a:pt x="44192" y="4851472"/>
                  </a:lnTo>
                  <a:lnTo>
                    <a:pt x="37122" y="4801976"/>
                  </a:lnTo>
                  <a:lnTo>
                    <a:pt x="30051" y="4752481"/>
                  </a:lnTo>
                  <a:lnTo>
                    <a:pt x="22980" y="4702985"/>
                  </a:lnTo>
                  <a:lnTo>
                    <a:pt x="17677" y="4653490"/>
                  </a:lnTo>
                  <a:lnTo>
                    <a:pt x="12374" y="4602226"/>
                  </a:lnTo>
                  <a:lnTo>
                    <a:pt x="8838" y="4550963"/>
                  </a:lnTo>
                  <a:lnTo>
                    <a:pt x="5303" y="4497932"/>
                  </a:lnTo>
                  <a:lnTo>
                    <a:pt x="1768" y="4439598"/>
                  </a:lnTo>
                  <a:lnTo>
                    <a:pt x="0" y="4381264"/>
                  </a:lnTo>
                  <a:lnTo>
                    <a:pt x="0" y="4322930"/>
                  </a:lnTo>
                  <a:lnTo>
                    <a:pt x="1768" y="4264596"/>
                  </a:lnTo>
                  <a:lnTo>
                    <a:pt x="3535" y="4206262"/>
                  </a:lnTo>
                  <a:lnTo>
                    <a:pt x="8838" y="4147928"/>
                  </a:lnTo>
                  <a:lnTo>
                    <a:pt x="14142" y="4091362"/>
                  </a:lnTo>
                  <a:lnTo>
                    <a:pt x="19445" y="4034796"/>
                  </a:lnTo>
                  <a:lnTo>
                    <a:pt x="28283" y="3978229"/>
                  </a:lnTo>
                  <a:lnTo>
                    <a:pt x="37122" y="3921663"/>
                  </a:lnTo>
                  <a:lnTo>
                    <a:pt x="45960" y="3865097"/>
                  </a:lnTo>
                  <a:lnTo>
                    <a:pt x="58334" y="3808530"/>
                  </a:lnTo>
                  <a:lnTo>
                    <a:pt x="70708" y="3753732"/>
                  </a:lnTo>
                  <a:lnTo>
                    <a:pt x="83082" y="3698933"/>
                  </a:lnTo>
                  <a:lnTo>
                    <a:pt x="98991" y="3644135"/>
                  </a:lnTo>
                  <a:lnTo>
                    <a:pt x="114900" y="3589336"/>
                  </a:lnTo>
                  <a:lnTo>
                    <a:pt x="130810" y="3534537"/>
                  </a:lnTo>
                  <a:lnTo>
                    <a:pt x="148487" y="3479739"/>
                  </a:lnTo>
                  <a:lnTo>
                    <a:pt x="167931" y="3424940"/>
                  </a:lnTo>
                  <a:lnTo>
                    <a:pt x="187376" y="3371909"/>
                  </a:lnTo>
                  <a:lnTo>
                    <a:pt x="206821" y="3318878"/>
                  </a:lnTo>
                  <a:lnTo>
                    <a:pt x="228033" y="3264080"/>
                  </a:lnTo>
                  <a:lnTo>
                    <a:pt x="251013" y="3211049"/>
                  </a:lnTo>
                  <a:lnTo>
                    <a:pt x="273993" y="3158018"/>
                  </a:lnTo>
                  <a:lnTo>
                    <a:pt x="323489" y="3053724"/>
                  </a:lnTo>
                  <a:lnTo>
                    <a:pt x="374752" y="2947662"/>
                  </a:lnTo>
                  <a:lnTo>
                    <a:pt x="401267" y="2896399"/>
                  </a:lnTo>
                  <a:lnTo>
                    <a:pt x="429550" y="2845135"/>
                  </a:lnTo>
                  <a:lnTo>
                    <a:pt x="457833" y="2792105"/>
                  </a:lnTo>
                  <a:lnTo>
                    <a:pt x="487884" y="2740841"/>
                  </a:lnTo>
                  <a:lnTo>
                    <a:pt x="516167" y="2689578"/>
                  </a:lnTo>
                  <a:lnTo>
                    <a:pt x="546218" y="2638315"/>
                  </a:lnTo>
                  <a:lnTo>
                    <a:pt x="608088" y="2535788"/>
                  </a:lnTo>
                  <a:lnTo>
                    <a:pt x="673493" y="2435030"/>
                  </a:lnTo>
                  <a:lnTo>
                    <a:pt x="738897" y="2332503"/>
                  </a:lnTo>
                  <a:lnTo>
                    <a:pt x="806070" y="2231745"/>
                  </a:lnTo>
                  <a:lnTo>
                    <a:pt x="841424" y="2182249"/>
                  </a:lnTo>
                  <a:lnTo>
                    <a:pt x="875010" y="2132754"/>
                  </a:lnTo>
                  <a:lnTo>
                    <a:pt x="1016426" y="1929468"/>
                  </a:lnTo>
                  <a:lnTo>
                    <a:pt x="1161377" y="1731486"/>
                  </a:lnTo>
                  <a:lnTo>
                    <a:pt x="1308096" y="1531737"/>
                  </a:lnTo>
                  <a:lnTo>
                    <a:pt x="1453047" y="1333754"/>
                  </a:lnTo>
                  <a:lnTo>
                    <a:pt x="1525523" y="1232996"/>
                  </a:lnTo>
                  <a:lnTo>
                    <a:pt x="1596230" y="1134005"/>
                  </a:lnTo>
                  <a:lnTo>
                    <a:pt x="1836637" y="798142"/>
                  </a:lnTo>
                  <a:lnTo>
                    <a:pt x="2068205" y="472886"/>
                  </a:lnTo>
                  <a:lnTo>
                    <a:pt x="2177803" y="317329"/>
                  </a:lnTo>
                  <a:lnTo>
                    <a:pt x="2283865" y="167074"/>
                  </a:lnTo>
                  <a:lnTo>
                    <a:pt x="2382855" y="22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grpSp>
      <p:sp>
        <p:nvSpPr>
          <p:cNvPr id="2" name="Title 1">
            <a:extLst>
              <a:ext uri="{FF2B5EF4-FFF2-40B4-BE49-F238E27FC236}">
                <a16:creationId xmlns:a16="http://schemas.microsoft.com/office/drawing/2014/main" id="{95A08C59-4BC5-4041-B47F-FB7DDB3CCC22}"/>
              </a:ext>
            </a:extLst>
          </p:cNvPr>
          <p:cNvSpPr>
            <a:spLocks noGrp="1"/>
          </p:cNvSpPr>
          <p:nvPr>
            <p:ph type="ctrTitle"/>
          </p:nvPr>
        </p:nvSpPr>
        <p:spPr>
          <a:xfrm>
            <a:off x="2207568" y="2636912"/>
            <a:ext cx="7776864" cy="2016224"/>
          </a:xfrm>
        </p:spPr>
        <p:txBody>
          <a:bodyPr anchor="ctr" anchorCtr="0"/>
          <a:lstStyle>
            <a:lvl1pPr algn="ctr">
              <a:defRPr sz="4000">
                <a:solidFill>
                  <a:schemeClr val="bg1"/>
                </a:solidFill>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2495600" y="4941168"/>
            <a:ext cx="7200800" cy="576064"/>
          </a:xfrm>
        </p:spPr>
        <p:txBody>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0E5D2B4C-1752-439F-8D97-FB430E361ADC}" type="datetime1">
              <a:rPr lang="fi-FI" smtClean="0"/>
              <a:t>21.11.2024</a:t>
            </a:fld>
            <a:endParaRPr lang="fi-FI" dirty="0"/>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dirty="0"/>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bg1"/>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7" name="Freeform: Shape 6">
            <a:extLst>
              <a:ext uri="{FF2B5EF4-FFF2-40B4-BE49-F238E27FC236}">
                <a16:creationId xmlns:a16="http://schemas.microsoft.com/office/drawing/2014/main" id="{11E7CA0F-C8CC-CE9B-6FEB-993BF50E930D}"/>
              </a:ext>
              <a:ext uri="{C183D7F6-B498-43B3-948B-1728B52AA6E4}">
                <adec:decorative xmlns:adec="http://schemas.microsoft.com/office/drawing/2017/decorative" val="1"/>
              </a:ext>
            </a:extLst>
          </p:cNvPr>
          <p:cNvSpPr/>
          <p:nvPr userDrawn="1"/>
        </p:nvSpPr>
        <p:spPr>
          <a:xfrm>
            <a:off x="0" y="0"/>
            <a:ext cx="1055440" cy="1859886"/>
          </a:xfrm>
          <a:custGeom>
            <a:avLst/>
            <a:gdLst>
              <a:gd name="connsiteX0" fmla="*/ 0 w 1055440"/>
              <a:gd name="connsiteY0" fmla="*/ 0 h 1859886"/>
              <a:gd name="connsiteX1" fmla="*/ 1052827 w 1055440"/>
              <a:gd name="connsiteY1" fmla="*/ 0 h 1859886"/>
              <a:gd name="connsiteX2" fmla="*/ 1053220 w 1055440"/>
              <a:gd name="connsiteY2" fmla="*/ 7467 h 1859886"/>
              <a:gd name="connsiteX3" fmla="*/ 1055440 w 1055440"/>
              <a:gd name="connsiteY3" fmla="*/ 49646 h 1859886"/>
              <a:gd name="connsiteX4" fmla="*/ 1055440 w 1055440"/>
              <a:gd name="connsiteY4" fmla="*/ 91825 h 1859886"/>
              <a:gd name="connsiteX5" fmla="*/ 1053220 w 1055440"/>
              <a:gd name="connsiteY5" fmla="*/ 134004 h 1859886"/>
              <a:gd name="connsiteX6" fmla="*/ 1051000 w 1055440"/>
              <a:gd name="connsiteY6" fmla="*/ 176183 h 1859886"/>
              <a:gd name="connsiteX7" fmla="*/ 1048780 w 1055440"/>
              <a:gd name="connsiteY7" fmla="*/ 218361 h 1859886"/>
              <a:gd name="connsiteX8" fmla="*/ 1044341 w 1055440"/>
              <a:gd name="connsiteY8" fmla="*/ 258320 h 1859886"/>
              <a:gd name="connsiteX9" fmla="*/ 1039901 w 1055440"/>
              <a:gd name="connsiteY9" fmla="*/ 300499 h 1859886"/>
              <a:gd name="connsiteX10" fmla="*/ 1033241 w 1055440"/>
              <a:gd name="connsiteY10" fmla="*/ 342678 h 1859886"/>
              <a:gd name="connsiteX11" fmla="*/ 1026581 w 1055440"/>
              <a:gd name="connsiteY11" fmla="*/ 382637 h 1859886"/>
              <a:gd name="connsiteX12" fmla="*/ 1017701 w 1055440"/>
              <a:gd name="connsiteY12" fmla="*/ 424816 h 1859886"/>
              <a:gd name="connsiteX13" fmla="*/ 997722 w 1055440"/>
              <a:gd name="connsiteY13" fmla="*/ 506954 h 1859886"/>
              <a:gd name="connsiteX14" fmla="*/ 986622 w 1055440"/>
              <a:gd name="connsiteY14" fmla="*/ 546913 h 1859886"/>
              <a:gd name="connsiteX15" fmla="*/ 973302 w 1055440"/>
              <a:gd name="connsiteY15" fmla="*/ 586872 h 1859886"/>
              <a:gd name="connsiteX16" fmla="*/ 957763 w 1055440"/>
              <a:gd name="connsiteY16" fmla="*/ 624611 h 1859886"/>
              <a:gd name="connsiteX17" fmla="*/ 942223 w 1055440"/>
              <a:gd name="connsiteY17" fmla="*/ 664570 h 1859886"/>
              <a:gd name="connsiteX18" fmla="*/ 926684 w 1055440"/>
              <a:gd name="connsiteY18" fmla="*/ 702309 h 1859886"/>
              <a:gd name="connsiteX19" fmla="*/ 908924 w 1055440"/>
              <a:gd name="connsiteY19" fmla="*/ 740048 h 1859886"/>
              <a:gd name="connsiteX20" fmla="*/ 888944 w 1055440"/>
              <a:gd name="connsiteY20" fmla="*/ 777787 h 1859886"/>
              <a:gd name="connsiteX21" fmla="*/ 868965 w 1055440"/>
              <a:gd name="connsiteY21" fmla="*/ 815526 h 1859886"/>
              <a:gd name="connsiteX22" fmla="*/ 846766 w 1055440"/>
              <a:gd name="connsiteY22" fmla="*/ 851045 h 1859886"/>
              <a:gd name="connsiteX23" fmla="*/ 824566 w 1055440"/>
              <a:gd name="connsiteY23" fmla="*/ 886564 h 1859886"/>
              <a:gd name="connsiteX24" fmla="*/ 800147 w 1055440"/>
              <a:gd name="connsiteY24" fmla="*/ 922083 h 1859886"/>
              <a:gd name="connsiteX25" fmla="*/ 775727 w 1055440"/>
              <a:gd name="connsiteY25" fmla="*/ 955382 h 1859886"/>
              <a:gd name="connsiteX26" fmla="*/ 646971 w 1055440"/>
              <a:gd name="connsiteY26" fmla="*/ 1117438 h 1859886"/>
              <a:gd name="connsiteX27" fmla="*/ 582593 w 1055440"/>
              <a:gd name="connsiteY27" fmla="*/ 1197356 h 1859886"/>
              <a:gd name="connsiteX28" fmla="*/ 515994 w 1055440"/>
              <a:gd name="connsiteY28" fmla="*/ 1277273 h 1859886"/>
              <a:gd name="connsiteX29" fmla="*/ 382798 w 1055440"/>
              <a:gd name="connsiteY29" fmla="*/ 1432669 h 1859886"/>
              <a:gd name="connsiteX30" fmla="*/ 242941 w 1055440"/>
              <a:gd name="connsiteY30" fmla="*/ 1590285 h 1859886"/>
              <a:gd name="connsiteX31" fmla="*/ 100865 w 1055440"/>
              <a:gd name="connsiteY31" fmla="*/ 1750121 h 1859886"/>
              <a:gd name="connsiteX32" fmla="*/ 0 w 1055440"/>
              <a:gd name="connsiteY32" fmla="*/ 1859886 h 185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5440" h="1859886">
                <a:moveTo>
                  <a:pt x="0" y="0"/>
                </a:moveTo>
                <a:lnTo>
                  <a:pt x="1052827" y="0"/>
                </a:lnTo>
                <a:lnTo>
                  <a:pt x="1053220" y="7467"/>
                </a:lnTo>
                <a:lnTo>
                  <a:pt x="1055440" y="49646"/>
                </a:lnTo>
                <a:lnTo>
                  <a:pt x="1055440" y="91825"/>
                </a:lnTo>
                <a:lnTo>
                  <a:pt x="1053220" y="134004"/>
                </a:lnTo>
                <a:lnTo>
                  <a:pt x="1051000" y="176183"/>
                </a:lnTo>
                <a:lnTo>
                  <a:pt x="1048780" y="218361"/>
                </a:lnTo>
                <a:lnTo>
                  <a:pt x="1044341" y="258320"/>
                </a:lnTo>
                <a:lnTo>
                  <a:pt x="1039901" y="300499"/>
                </a:lnTo>
                <a:lnTo>
                  <a:pt x="1033241" y="342678"/>
                </a:lnTo>
                <a:lnTo>
                  <a:pt x="1026581" y="382637"/>
                </a:lnTo>
                <a:lnTo>
                  <a:pt x="1017701" y="424816"/>
                </a:lnTo>
                <a:lnTo>
                  <a:pt x="997722" y="506954"/>
                </a:lnTo>
                <a:lnTo>
                  <a:pt x="986622" y="546913"/>
                </a:lnTo>
                <a:lnTo>
                  <a:pt x="973302" y="586872"/>
                </a:lnTo>
                <a:lnTo>
                  <a:pt x="957763" y="624611"/>
                </a:lnTo>
                <a:lnTo>
                  <a:pt x="942223" y="664570"/>
                </a:lnTo>
                <a:lnTo>
                  <a:pt x="926684" y="702309"/>
                </a:lnTo>
                <a:lnTo>
                  <a:pt x="908924" y="740048"/>
                </a:lnTo>
                <a:lnTo>
                  <a:pt x="888944" y="777787"/>
                </a:lnTo>
                <a:lnTo>
                  <a:pt x="868965" y="815526"/>
                </a:lnTo>
                <a:lnTo>
                  <a:pt x="846766" y="851045"/>
                </a:lnTo>
                <a:lnTo>
                  <a:pt x="824566" y="886564"/>
                </a:lnTo>
                <a:lnTo>
                  <a:pt x="800147" y="922083"/>
                </a:lnTo>
                <a:lnTo>
                  <a:pt x="775727" y="955382"/>
                </a:lnTo>
                <a:lnTo>
                  <a:pt x="646971" y="1117438"/>
                </a:lnTo>
                <a:lnTo>
                  <a:pt x="582593" y="1197356"/>
                </a:lnTo>
                <a:lnTo>
                  <a:pt x="515994" y="1277273"/>
                </a:lnTo>
                <a:lnTo>
                  <a:pt x="382798" y="1432669"/>
                </a:lnTo>
                <a:lnTo>
                  <a:pt x="242941" y="1590285"/>
                </a:lnTo>
                <a:lnTo>
                  <a:pt x="100865" y="1750121"/>
                </a:lnTo>
                <a:lnTo>
                  <a:pt x="0" y="185988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15307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accent1"/>
                </a:solidFill>
              </a:defRPr>
            </a:lvl1pPr>
          </a:lstStyle>
          <a:p>
            <a:fld id="{C14D4F56-76BC-42C6-BEE8-044306B2E1AC}" type="datetime1">
              <a:rPr lang="fi-FI" smtClean="0"/>
              <a:t>21.11.2024</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noFill/>
              </a:defRPr>
            </a:lvl1pPr>
          </a:lstStyle>
          <a:p>
            <a:r>
              <a:rPr lang="fi-FI"/>
              <a:t>JYU Since 1863.</a:t>
            </a:r>
            <a:endParaRPr lang="fi-FI" dirty="0"/>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accent1"/>
                </a:solidFill>
              </a:defRPr>
            </a:lvl1pPr>
          </a:lstStyle>
          <a:p>
            <a:fld id="{9E548902-A2E1-4711-A467-290FB9FE5D63}" type="slidenum">
              <a:rPr lang="fi-FI" smtClean="0"/>
              <a:pPr/>
              <a:t>‹#›</a:t>
            </a:fld>
            <a:endParaRPr lang="fi-FI"/>
          </a:p>
        </p:txBody>
      </p:sp>
      <p:grpSp>
        <p:nvGrpSpPr>
          <p:cNvPr id="22" name="Group 21">
            <a:extLst>
              <a:ext uri="{C183D7F6-B498-43B3-948B-1728B52AA6E4}">
                <adec:decorative xmlns:adec="http://schemas.microsoft.com/office/drawing/2017/decorative" val="1"/>
              </a:ext>
            </a:extLst>
          </p:cNvPr>
          <p:cNvGrpSpPr>
            <a:grpSpLocks noChangeAspect="1"/>
          </p:cNvGrpSpPr>
          <p:nvPr userDrawn="1"/>
        </p:nvGrpSpPr>
        <p:grpSpPr>
          <a:xfrm>
            <a:off x="628603" y="476672"/>
            <a:ext cx="1810305" cy="720000"/>
            <a:chOff x="911225" y="260350"/>
            <a:chExt cx="4183063" cy="1663700"/>
          </a:xfrm>
          <a:solidFill>
            <a:schemeClr val="accent1"/>
          </a:solidFill>
        </p:grpSpPr>
        <p:sp>
          <p:nvSpPr>
            <p:cNvPr id="23"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4"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5"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6" name="Title 1">
            <a:extLst>
              <a:ext uri="{FF2B5EF4-FFF2-40B4-BE49-F238E27FC236}">
                <a16:creationId xmlns:a16="http://schemas.microsoft.com/office/drawing/2014/main" id="{95A08C59-4BC5-4041-B47F-FB7DDB3CCC22}"/>
              </a:ext>
            </a:extLst>
          </p:cNvPr>
          <p:cNvSpPr>
            <a:spLocks noGrp="1"/>
          </p:cNvSpPr>
          <p:nvPr>
            <p:ph type="ctrTitle"/>
          </p:nvPr>
        </p:nvSpPr>
        <p:spPr>
          <a:xfrm>
            <a:off x="623888" y="2132856"/>
            <a:ext cx="7200303" cy="2015802"/>
          </a:xfrm>
        </p:spPr>
        <p:txBody>
          <a:bodyPr anchor="t" anchorCtr="0"/>
          <a:lstStyle>
            <a:lvl1pPr algn="l">
              <a:defRPr sz="4000">
                <a:solidFill>
                  <a:schemeClr val="accent1"/>
                </a:solidFill>
              </a:defRPr>
            </a:lvl1pPr>
          </a:lstStyle>
          <a:p>
            <a:r>
              <a:rPr lang="en-US"/>
              <a:t>Click to edit Master title style</a:t>
            </a:r>
            <a:endParaRPr lang="fi-FI" dirty="0"/>
          </a:p>
        </p:txBody>
      </p:sp>
      <p:sp>
        <p:nvSpPr>
          <p:cNvPr id="27"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623888" y="4436690"/>
            <a:ext cx="7200303" cy="576064"/>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
        <p:nvSpPr>
          <p:cNvPr id="8" name="Freeform: Shape 7">
            <a:extLst>
              <a:ext uri="{FF2B5EF4-FFF2-40B4-BE49-F238E27FC236}">
                <a16:creationId xmlns:a16="http://schemas.microsoft.com/office/drawing/2014/main" id="{28F800DE-BFC4-7895-8194-18EC85A339A1}"/>
              </a:ext>
              <a:ext uri="{C183D7F6-B498-43B3-948B-1728B52AA6E4}">
                <adec:decorative xmlns:adec="http://schemas.microsoft.com/office/drawing/2017/decorative" val="1"/>
              </a:ext>
            </a:extLst>
          </p:cNvPr>
          <p:cNvSpPr>
            <a:spLocks/>
          </p:cNvSpPr>
          <p:nvPr userDrawn="1"/>
        </p:nvSpPr>
        <p:spPr bwMode="auto">
          <a:xfrm>
            <a:off x="9120336" y="0"/>
            <a:ext cx="3071665" cy="6858000"/>
          </a:xfrm>
          <a:custGeom>
            <a:avLst/>
            <a:gdLst>
              <a:gd name="connsiteX0" fmla="*/ 3071665 w 3071665"/>
              <a:gd name="connsiteY0" fmla="*/ 3924144 h 6858000"/>
              <a:gd name="connsiteX1" fmla="*/ 3071665 w 3071665"/>
              <a:gd name="connsiteY1" fmla="*/ 6105930 h 6858000"/>
              <a:gd name="connsiteX2" fmla="*/ 3045743 w 3071665"/>
              <a:gd name="connsiteY2" fmla="*/ 6134545 h 6858000"/>
              <a:gd name="connsiteX3" fmla="*/ 2906095 w 3071665"/>
              <a:gd name="connsiteY3" fmla="*/ 6291870 h 6858000"/>
              <a:gd name="connsiteX4" fmla="*/ 2762912 w 3071665"/>
              <a:gd name="connsiteY4" fmla="*/ 6458034 h 6858000"/>
              <a:gd name="connsiteX5" fmla="*/ 2690436 w 3071665"/>
              <a:gd name="connsiteY5" fmla="*/ 6541116 h 6858000"/>
              <a:gd name="connsiteX6" fmla="*/ 2619729 w 3071665"/>
              <a:gd name="connsiteY6" fmla="*/ 6625965 h 6858000"/>
              <a:gd name="connsiteX7" fmla="*/ 2549021 w 3071665"/>
              <a:gd name="connsiteY7" fmla="*/ 6710815 h 6858000"/>
              <a:gd name="connsiteX8" fmla="*/ 2480081 w 3071665"/>
              <a:gd name="connsiteY8" fmla="*/ 6795664 h 6858000"/>
              <a:gd name="connsiteX9" fmla="*/ 2446494 w 3071665"/>
              <a:gd name="connsiteY9" fmla="*/ 6838089 h 6858000"/>
              <a:gd name="connsiteX10" fmla="*/ 2430731 w 3071665"/>
              <a:gd name="connsiteY10" fmla="*/ 6858000 h 6858000"/>
              <a:gd name="connsiteX11" fmla="*/ 922500 w 3071665"/>
              <a:gd name="connsiteY11" fmla="*/ 6858000 h 6858000"/>
              <a:gd name="connsiteX12" fmla="*/ 924507 w 3071665"/>
              <a:gd name="connsiteY12" fmla="*/ 6852230 h 6858000"/>
              <a:gd name="connsiteX13" fmla="*/ 938649 w 3071665"/>
              <a:gd name="connsiteY13" fmla="*/ 6813341 h 6858000"/>
              <a:gd name="connsiteX14" fmla="*/ 954558 w 3071665"/>
              <a:gd name="connsiteY14" fmla="*/ 6772684 h 6858000"/>
              <a:gd name="connsiteX15" fmla="*/ 970467 w 3071665"/>
              <a:gd name="connsiteY15" fmla="*/ 6730259 h 6858000"/>
              <a:gd name="connsiteX16" fmla="*/ 989912 w 3071665"/>
              <a:gd name="connsiteY16" fmla="*/ 6689602 h 6858000"/>
              <a:gd name="connsiteX17" fmla="*/ 1027033 w 3071665"/>
              <a:gd name="connsiteY17" fmla="*/ 6606521 h 6858000"/>
              <a:gd name="connsiteX18" fmla="*/ 1069458 w 3071665"/>
              <a:gd name="connsiteY18" fmla="*/ 6521671 h 6858000"/>
              <a:gd name="connsiteX19" fmla="*/ 1115418 w 3071665"/>
              <a:gd name="connsiteY19" fmla="*/ 6433286 h 6858000"/>
              <a:gd name="connsiteX20" fmla="*/ 1140166 w 3071665"/>
              <a:gd name="connsiteY20" fmla="*/ 6390861 h 6858000"/>
              <a:gd name="connsiteX21" fmla="*/ 1164914 w 3071665"/>
              <a:gd name="connsiteY21" fmla="*/ 6348437 h 6858000"/>
              <a:gd name="connsiteX22" fmla="*/ 1189662 w 3071665"/>
              <a:gd name="connsiteY22" fmla="*/ 6304244 h 6858000"/>
              <a:gd name="connsiteX23" fmla="*/ 1216177 w 3071665"/>
              <a:gd name="connsiteY23" fmla="*/ 6261820 h 6858000"/>
              <a:gd name="connsiteX24" fmla="*/ 1240925 w 3071665"/>
              <a:gd name="connsiteY24" fmla="*/ 6217627 h 6858000"/>
              <a:gd name="connsiteX25" fmla="*/ 1270976 w 3071665"/>
              <a:gd name="connsiteY25" fmla="*/ 6175202 h 6858000"/>
              <a:gd name="connsiteX26" fmla="*/ 1325774 w 3071665"/>
              <a:gd name="connsiteY26" fmla="*/ 6088585 h 6858000"/>
              <a:gd name="connsiteX27" fmla="*/ 1354057 w 3071665"/>
              <a:gd name="connsiteY27" fmla="*/ 6046161 h 6858000"/>
              <a:gd name="connsiteX28" fmla="*/ 1382341 w 3071665"/>
              <a:gd name="connsiteY28" fmla="*/ 6003736 h 6858000"/>
              <a:gd name="connsiteX29" fmla="*/ 1440675 w 3071665"/>
              <a:gd name="connsiteY29" fmla="*/ 5918886 h 6858000"/>
              <a:gd name="connsiteX30" fmla="*/ 1499009 w 3071665"/>
              <a:gd name="connsiteY30" fmla="*/ 5835805 h 6858000"/>
              <a:gd name="connsiteX31" fmla="*/ 1559110 w 3071665"/>
              <a:gd name="connsiteY31" fmla="*/ 5752723 h 6858000"/>
              <a:gd name="connsiteX32" fmla="*/ 1619212 w 3071665"/>
              <a:gd name="connsiteY32" fmla="*/ 5673176 h 6858000"/>
              <a:gd name="connsiteX33" fmla="*/ 1677546 w 3071665"/>
              <a:gd name="connsiteY33" fmla="*/ 5593630 h 6858000"/>
              <a:gd name="connsiteX34" fmla="*/ 1707597 w 3071665"/>
              <a:gd name="connsiteY34" fmla="*/ 5554741 h 6858000"/>
              <a:gd name="connsiteX35" fmla="*/ 1737648 w 3071665"/>
              <a:gd name="connsiteY35" fmla="*/ 5517619 h 6858000"/>
              <a:gd name="connsiteX36" fmla="*/ 1795982 w 3071665"/>
              <a:gd name="connsiteY36" fmla="*/ 5443376 h 6858000"/>
              <a:gd name="connsiteX37" fmla="*/ 1852548 w 3071665"/>
              <a:gd name="connsiteY37" fmla="*/ 5370900 h 6858000"/>
              <a:gd name="connsiteX38" fmla="*/ 1907347 w 3071665"/>
              <a:gd name="connsiteY38" fmla="*/ 5301960 h 6858000"/>
              <a:gd name="connsiteX39" fmla="*/ 1962145 w 3071665"/>
              <a:gd name="connsiteY39" fmla="*/ 5236555 h 6858000"/>
              <a:gd name="connsiteX40" fmla="*/ 2013408 w 3071665"/>
              <a:gd name="connsiteY40" fmla="*/ 5174686 h 6858000"/>
              <a:gd name="connsiteX41" fmla="*/ 2108864 w 3071665"/>
              <a:gd name="connsiteY41" fmla="*/ 5063321 h 6858000"/>
              <a:gd name="connsiteX42" fmla="*/ 2190178 w 3071665"/>
              <a:gd name="connsiteY42" fmla="*/ 4967865 h 6858000"/>
              <a:gd name="connsiteX43" fmla="*/ 2305079 w 3071665"/>
              <a:gd name="connsiteY43" fmla="*/ 4837056 h 6858000"/>
              <a:gd name="connsiteX44" fmla="*/ 2381089 w 3071665"/>
              <a:gd name="connsiteY44" fmla="*/ 4748671 h 6858000"/>
              <a:gd name="connsiteX45" fmla="*/ 2471242 w 3071665"/>
              <a:gd name="connsiteY45" fmla="*/ 4644377 h 6858000"/>
              <a:gd name="connsiteX46" fmla="*/ 2683366 w 3071665"/>
              <a:gd name="connsiteY46" fmla="*/ 4393364 h 6858000"/>
              <a:gd name="connsiteX47" fmla="*/ 2801801 w 3071665"/>
              <a:gd name="connsiteY47" fmla="*/ 4251948 h 6858000"/>
              <a:gd name="connsiteX48" fmla="*/ 2927308 w 3071665"/>
              <a:gd name="connsiteY48" fmla="*/ 4099926 h 6858000"/>
              <a:gd name="connsiteX49" fmla="*/ 2826529 w 3071665"/>
              <a:gd name="connsiteY49" fmla="*/ 0 h 6858000"/>
              <a:gd name="connsiteX50" fmla="*/ 3071664 w 3071665"/>
              <a:gd name="connsiteY50" fmla="*/ 0 h 6858000"/>
              <a:gd name="connsiteX51" fmla="*/ 3071664 w 3071665"/>
              <a:gd name="connsiteY51" fmla="*/ 2869379 h 6858000"/>
              <a:gd name="connsiteX52" fmla="*/ 3038671 w 3071665"/>
              <a:gd name="connsiteY52" fmla="*/ 2915570 h 6858000"/>
              <a:gd name="connsiteX53" fmla="*/ 2973266 w 3071665"/>
              <a:gd name="connsiteY53" fmla="*/ 3002187 h 6858000"/>
              <a:gd name="connsiteX54" fmla="*/ 2842457 w 3071665"/>
              <a:gd name="connsiteY54" fmla="*/ 3177189 h 6858000"/>
              <a:gd name="connsiteX55" fmla="*/ 2706344 w 3071665"/>
              <a:gd name="connsiteY55" fmla="*/ 3352191 h 6858000"/>
              <a:gd name="connsiteX56" fmla="*/ 2568464 w 3071665"/>
              <a:gd name="connsiteY56" fmla="*/ 3530728 h 6858000"/>
              <a:gd name="connsiteX57" fmla="*/ 2285632 w 3071665"/>
              <a:gd name="connsiteY57" fmla="*/ 3891338 h 6858000"/>
              <a:gd name="connsiteX58" fmla="*/ 2142449 w 3071665"/>
              <a:gd name="connsiteY58" fmla="*/ 4073411 h 6858000"/>
              <a:gd name="connsiteX59" fmla="*/ 1999265 w 3071665"/>
              <a:gd name="connsiteY59" fmla="*/ 4255484 h 6858000"/>
              <a:gd name="connsiteX60" fmla="*/ 1859617 w 3071665"/>
              <a:gd name="connsiteY60" fmla="*/ 4439324 h 6858000"/>
              <a:gd name="connsiteX61" fmla="*/ 1788909 w 3071665"/>
              <a:gd name="connsiteY61" fmla="*/ 4531245 h 6858000"/>
              <a:gd name="connsiteX62" fmla="*/ 1719969 w 3071665"/>
              <a:gd name="connsiteY62" fmla="*/ 4623165 h 6858000"/>
              <a:gd name="connsiteX63" fmla="*/ 1651029 w 3071665"/>
              <a:gd name="connsiteY63" fmla="*/ 4715085 h 6858000"/>
              <a:gd name="connsiteX64" fmla="*/ 1583856 w 3071665"/>
              <a:gd name="connsiteY64" fmla="*/ 4807005 h 6858000"/>
              <a:gd name="connsiteX65" fmla="*/ 1516684 w 3071665"/>
              <a:gd name="connsiteY65" fmla="*/ 4898926 h 6858000"/>
              <a:gd name="connsiteX66" fmla="*/ 1451279 w 3071665"/>
              <a:gd name="connsiteY66" fmla="*/ 4990846 h 6858000"/>
              <a:gd name="connsiteX67" fmla="*/ 1387642 w 3071665"/>
              <a:gd name="connsiteY67" fmla="*/ 5084534 h 6858000"/>
              <a:gd name="connsiteX68" fmla="*/ 1324005 w 3071665"/>
              <a:gd name="connsiteY68" fmla="*/ 5176454 h 6858000"/>
              <a:gd name="connsiteX69" fmla="*/ 1263903 w 3071665"/>
              <a:gd name="connsiteY69" fmla="*/ 5268374 h 6858000"/>
              <a:gd name="connsiteX70" fmla="*/ 1202034 w 3071665"/>
              <a:gd name="connsiteY70" fmla="*/ 5362062 h 6858000"/>
              <a:gd name="connsiteX71" fmla="*/ 1143700 w 3071665"/>
              <a:gd name="connsiteY71" fmla="*/ 5453983 h 6858000"/>
              <a:gd name="connsiteX72" fmla="*/ 1085366 w 3071665"/>
              <a:gd name="connsiteY72" fmla="*/ 5545903 h 6858000"/>
              <a:gd name="connsiteX73" fmla="*/ 1030567 w 3071665"/>
              <a:gd name="connsiteY73" fmla="*/ 5637823 h 6858000"/>
              <a:gd name="connsiteX74" fmla="*/ 977536 w 3071665"/>
              <a:gd name="connsiteY74" fmla="*/ 5731511 h 6858000"/>
              <a:gd name="connsiteX75" fmla="*/ 928041 w 3071665"/>
              <a:gd name="connsiteY75" fmla="*/ 5823431 h 6858000"/>
              <a:gd name="connsiteX76" fmla="*/ 878545 w 3071665"/>
              <a:gd name="connsiteY76" fmla="*/ 5915351 h 6858000"/>
              <a:gd name="connsiteX77" fmla="*/ 832585 w 3071665"/>
              <a:gd name="connsiteY77" fmla="*/ 6007272 h 6858000"/>
              <a:gd name="connsiteX78" fmla="*/ 788393 w 3071665"/>
              <a:gd name="connsiteY78" fmla="*/ 6099192 h 6858000"/>
              <a:gd name="connsiteX79" fmla="*/ 745968 w 3071665"/>
              <a:gd name="connsiteY79" fmla="*/ 6191112 h 6858000"/>
              <a:gd name="connsiteX80" fmla="*/ 707079 w 3071665"/>
              <a:gd name="connsiteY80" fmla="*/ 6281265 h 6858000"/>
              <a:gd name="connsiteX81" fmla="*/ 671725 w 3071665"/>
              <a:gd name="connsiteY81" fmla="*/ 6373185 h 6858000"/>
              <a:gd name="connsiteX82" fmla="*/ 638139 w 3071665"/>
              <a:gd name="connsiteY82" fmla="*/ 6465105 h 6858000"/>
              <a:gd name="connsiteX83" fmla="*/ 606320 w 3071665"/>
              <a:gd name="connsiteY83" fmla="*/ 6557025 h 6858000"/>
              <a:gd name="connsiteX84" fmla="*/ 579805 w 3071665"/>
              <a:gd name="connsiteY84" fmla="*/ 6647178 h 6858000"/>
              <a:gd name="connsiteX85" fmla="*/ 555057 w 3071665"/>
              <a:gd name="connsiteY85" fmla="*/ 6737331 h 6858000"/>
              <a:gd name="connsiteX86" fmla="*/ 533844 w 3071665"/>
              <a:gd name="connsiteY86" fmla="*/ 6827483 h 6858000"/>
              <a:gd name="connsiteX87" fmla="*/ 527741 w 3071665"/>
              <a:gd name="connsiteY87" fmla="*/ 6858000 h 6858000"/>
              <a:gd name="connsiteX88" fmla="*/ 148053 w 3071665"/>
              <a:gd name="connsiteY88" fmla="*/ 6858000 h 6858000"/>
              <a:gd name="connsiteX89" fmla="*/ 134345 w 3071665"/>
              <a:gd name="connsiteY89" fmla="*/ 6816877 h 6858000"/>
              <a:gd name="connsiteX90" fmla="*/ 120203 w 3071665"/>
              <a:gd name="connsiteY90" fmla="*/ 6772685 h 6858000"/>
              <a:gd name="connsiteX91" fmla="*/ 106062 w 3071665"/>
              <a:gd name="connsiteY91" fmla="*/ 6726724 h 6858000"/>
              <a:gd name="connsiteX92" fmla="*/ 93688 w 3071665"/>
              <a:gd name="connsiteY92" fmla="*/ 6682532 h 6858000"/>
              <a:gd name="connsiteX93" fmla="*/ 83082 w 3071665"/>
              <a:gd name="connsiteY93" fmla="*/ 6636572 h 6858000"/>
              <a:gd name="connsiteX94" fmla="*/ 72476 w 3071665"/>
              <a:gd name="connsiteY94" fmla="*/ 6592379 h 6858000"/>
              <a:gd name="connsiteX95" fmla="*/ 61869 w 3071665"/>
              <a:gd name="connsiteY95" fmla="*/ 6544652 h 6858000"/>
              <a:gd name="connsiteX96" fmla="*/ 53031 w 3071665"/>
              <a:gd name="connsiteY96" fmla="*/ 6498691 h 6858000"/>
              <a:gd name="connsiteX97" fmla="*/ 44192 w 3071665"/>
              <a:gd name="connsiteY97" fmla="*/ 6450964 h 6858000"/>
              <a:gd name="connsiteX98" fmla="*/ 37122 w 3071665"/>
              <a:gd name="connsiteY98" fmla="*/ 6401468 h 6858000"/>
              <a:gd name="connsiteX99" fmla="*/ 30051 w 3071665"/>
              <a:gd name="connsiteY99" fmla="*/ 6351973 h 6858000"/>
              <a:gd name="connsiteX100" fmla="*/ 22980 w 3071665"/>
              <a:gd name="connsiteY100" fmla="*/ 6302477 h 6858000"/>
              <a:gd name="connsiteX101" fmla="*/ 17677 w 3071665"/>
              <a:gd name="connsiteY101" fmla="*/ 6252982 h 6858000"/>
              <a:gd name="connsiteX102" fmla="*/ 12374 w 3071665"/>
              <a:gd name="connsiteY102" fmla="*/ 6201718 h 6858000"/>
              <a:gd name="connsiteX103" fmla="*/ 8838 w 3071665"/>
              <a:gd name="connsiteY103" fmla="*/ 6150455 h 6858000"/>
              <a:gd name="connsiteX104" fmla="*/ 5303 w 3071665"/>
              <a:gd name="connsiteY104" fmla="*/ 6097424 h 6858000"/>
              <a:gd name="connsiteX105" fmla="*/ 1768 w 3071665"/>
              <a:gd name="connsiteY105" fmla="*/ 6039090 h 6858000"/>
              <a:gd name="connsiteX106" fmla="*/ 0 w 3071665"/>
              <a:gd name="connsiteY106" fmla="*/ 5980756 h 6858000"/>
              <a:gd name="connsiteX107" fmla="*/ 0 w 3071665"/>
              <a:gd name="connsiteY107" fmla="*/ 5922422 h 6858000"/>
              <a:gd name="connsiteX108" fmla="*/ 1768 w 3071665"/>
              <a:gd name="connsiteY108" fmla="*/ 5864088 h 6858000"/>
              <a:gd name="connsiteX109" fmla="*/ 3535 w 3071665"/>
              <a:gd name="connsiteY109" fmla="*/ 5805754 h 6858000"/>
              <a:gd name="connsiteX110" fmla="*/ 8838 w 3071665"/>
              <a:gd name="connsiteY110" fmla="*/ 5747420 h 6858000"/>
              <a:gd name="connsiteX111" fmla="*/ 14142 w 3071665"/>
              <a:gd name="connsiteY111" fmla="*/ 5690854 h 6858000"/>
              <a:gd name="connsiteX112" fmla="*/ 19445 w 3071665"/>
              <a:gd name="connsiteY112" fmla="*/ 5634288 h 6858000"/>
              <a:gd name="connsiteX113" fmla="*/ 28283 w 3071665"/>
              <a:gd name="connsiteY113" fmla="*/ 5577721 h 6858000"/>
              <a:gd name="connsiteX114" fmla="*/ 37122 w 3071665"/>
              <a:gd name="connsiteY114" fmla="*/ 5521155 h 6858000"/>
              <a:gd name="connsiteX115" fmla="*/ 45960 w 3071665"/>
              <a:gd name="connsiteY115" fmla="*/ 5464589 h 6858000"/>
              <a:gd name="connsiteX116" fmla="*/ 58334 w 3071665"/>
              <a:gd name="connsiteY116" fmla="*/ 5408022 h 6858000"/>
              <a:gd name="connsiteX117" fmla="*/ 70708 w 3071665"/>
              <a:gd name="connsiteY117" fmla="*/ 5353224 h 6858000"/>
              <a:gd name="connsiteX118" fmla="*/ 83082 w 3071665"/>
              <a:gd name="connsiteY118" fmla="*/ 5298425 h 6858000"/>
              <a:gd name="connsiteX119" fmla="*/ 98991 w 3071665"/>
              <a:gd name="connsiteY119" fmla="*/ 5243627 h 6858000"/>
              <a:gd name="connsiteX120" fmla="*/ 114900 w 3071665"/>
              <a:gd name="connsiteY120" fmla="*/ 5188828 h 6858000"/>
              <a:gd name="connsiteX121" fmla="*/ 130810 w 3071665"/>
              <a:gd name="connsiteY121" fmla="*/ 5134029 h 6858000"/>
              <a:gd name="connsiteX122" fmla="*/ 148487 w 3071665"/>
              <a:gd name="connsiteY122" fmla="*/ 5079231 h 6858000"/>
              <a:gd name="connsiteX123" fmla="*/ 167931 w 3071665"/>
              <a:gd name="connsiteY123" fmla="*/ 5024432 h 6858000"/>
              <a:gd name="connsiteX124" fmla="*/ 187376 w 3071665"/>
              <a:gd name="connsiteY124" fmla="*/ 4971401 h 6858000"/>
              <a:gd name="connsiteX125" fmla="*/ 206821 w 3071665"/>
              <a:gd name="connsiteY125" fmla="*/ 4918370 h 6858000"/>
              <a:gd name="connsiteX126" fmla="*/ 228033 w 3071665"/>
              <a:gd name="connsiteY126" fmla="*/ 4863572 h 6858000"/>
              <a:gd name="connsiteX127" fmla="*/ 251013 w 3071665"/>
              <a:gd name="connsiteY127" fmla="*/ 4810541 h 6858000"/>
              <a:gd name="connsiteX128" fmla="*/ 273993 w 3071665"/>
              <a:gd name="connsiteY128" fmla="*/ 4757510 h 6858000"/>
              <a:gd name="connsiteX129" fmla="*/ 323489 w 3071665"/>
              <a:gd name="connsiteY129" fmla="*/ 4653216 h 6858000"/>
              <a:gd name="connsiteX130" fmla="*/ 374752 w 3071665"/>
              <a:gd name="connsiteY130" fmla="*/ 4547154 h 6858000"/>
              <a:gd name="connsiteX131" fmla="*/ 401267 w 3071665"/>
              <a:gd name="connsiteY131" fmla="*/ 4495891 h 6858000"/>
              <a:gd name="connsiteX132" fmla="*/ 429550 w 3071665"/>
              <a:gd name="connsiteY132" fmla="*/ 4444627 h 6858000"/>
              <a:gd name="connsiteX133" fmla="*/ 457834 w 3071665"/>
              <a:gd name="connsiteY133" fmla="*/ 4391597 h 6858000"/>
              <a:gd name="connsiteX134" fmla="*/ 487884 w 3071665"/>
              <a:gd name="connsiteY134" fmla="*/ 4340333 h 6858000"/>
              <a:gd name="connsiteX135" fmla="*/ 516168 w 3071665"/>
              <a:gd name="connsiteY135" fmla="*/ 4289070 h 6858000"/>
              <a:gd name="connsiteX136" fmla="*/ 546218 w 3071665"/>
              <a:gd name="connsiteY136" fmla="*/ 4237807 h 6858000"/>
              <a:gd name="connsiteX137" fmla="*/ 608088 w 3071665"/>
              <a:gd name="connsiteY137" fmla="*/ 4135280 h 6858000"/>
              <a:gd name="connsiteX138" fmla="*/ 673493 w 3071665"/>
              <a:gd name="connsiteY138" fmla="*/ 4034522 h 6858000"/>
              <a:gd name="connsiteX139" fmla="*/ 738897 w 3071665"/>
              <a:gd name="connsiteY139" fmla="*/ 3931995 h 6858000"/>
              <a:gd name="connsiteX140" fmla="*/ 806070 w 3071665"/>
              <a:gd name="connsiteY140" fmla="*/ 3831237 h 6858000"/>
              <a:gd name="connsiteX141" fmla="*/ 841424 w 3071665"/>
              <a:gd name="connsiteY141" fmla="*/ 3781741 h 6858000"/>
              <a:gd name="connsiteX142" fmla="*/ 875010 w 3071665"/>
              <a:gd name="connsiteY142" fmla="*/ 3732246 h 6858000"/>
              <a:gd name="connsiteX143" fmla="*/ 1016426 w 3071665"/>
              <a:gd name="connsiteY143" fmla="*/ 3528960 h 6858000"/>
              <a:gd name="connsiteX144" fmla="*/ 1161377 w 3071665"/>
              <a:gd name="connsiteY144" fmla="*/ 3330978 h 6858000"/>
              <a:gd name="connsiteX145" fmla="*/ 1308096 w 3071665"/>
              <a:gd name="connsiteY145" fmla="*/ 3131229 h 6858000"/>
              <a:gd name="connsiteX146" fmla="*/ 1453047 w 3071665"/>
              <a:gd name="connsiteY146" fmla="*/ 2933246 h 6858000"/>
              <a:gd name="connsiteX147" fmla="*/ 1525522 w 3071665"/>
              <a:gd name="connsiteY147" fmla="*/ 2832488 h 6858000"/>
              <a:gd name="connsiteX148" fmla="*/ 1596230 w 3071665"/>
              <a:gd name="connsiteY148" fmla="*/ 2733497 h 6858000"/>
              <a:gd name="connsiteX149" fmla="*/ 1836637 w 3071665"/>
              <a:gd name="connsiteY149" fmla="*/ 2397634 h 6858000"/>
              <a:gd name="connsiteX150" fmla="*/ 2068205 w 3071665"/>
              <a:gd name="connsiteY150" fmla="*/ 2072378 h 6858000"/>
              <a:gd name="connsiteX151" fmla="*/ 2177803 w 3071665"/>
              <a:gd name="connsiteY151" fmla="*/ 1916821 h 6858000"/>
              <a:gd name="connsiteX152" fmla="*/ 2283864 w 3071665"/>
              <a:gd name="connsiteY152" fmla="*/ 1766566 h 6858000"/>
              <a:gd name="connsiteX153" fmla="*/ 2382856 w 3071665"/>
              <a:gd name="connsiteY153" fmla="*/ 1621615 h 6858000"/>
              <a:gd name="connsiteX154" fmla="*/ 2478311 w 3071665"/>
              <a:gd name="connsiteY154" fmla="*/ 1481967 h 6858000"/>
              <a:gd name="connsiteX155" fmla="*/ 2564928 w 3071665"/>
              <a:gd name="connsiteY155" fmla="*/ 1349390 h 6858000"/>
              <a:gd name="connsiteX156" fmla="*/ 2644475 w 3071665"/>
              <a:gd name="connsiteY156" fmla="*/ 1223883 h 6858000"/>
              <a:gd name="connsiteX157" fmla="*/ 2716950 w 3071665"/>
              <a:gd name="connsiteY157" fmla="*/ 1105448 h 6858000"/>
              <a:gd name="connsiteX158" fmla="*/ 2748769 w 3071665"/>
              <a:gd name="connsiteY158" fmla="*/ 1048881 h 6858000"/>
              <a:gd name="connsiteX159" fmla="*/ 2778820 w 3071665"/>
              <a:gd name="connsiteY159" fmla="*/ 995850 h 6858000"/>
              <a:gd name="connsiteX160" fmla="*/ 2807103 w 3071665"/>
              <a:gd name="connsiteY160" fmla="*/ 942820 h 6858000"/>
              <a:gd name="connsiteX161" fmla="*/ 2831850 w 3071665"/>
              <a:gd name="connsiteY161" fmla="*/ 893324 h 6858000"/>
              <a:gd name="connsiteX162" fmla="*/ 2854830 w 3071665"/>
              <a:gd name="connsiteY162" fmla="*/ 845596 h 6858000"/>
              <a:gd name="connsiteX163" fmla="*/ 2876043 w 3071665"/>
              <a:gd name="connsiteY163" fmla="*/ 799636 h 6858000"/>
              <a:gd name="connsiteX164" fmla="*/ 2891952 w 3071665"/>
              <a:gd name="connsiteY164" fmla="*/ 757211 h 6858000"/>
              <a:gd name="connsiteX165" fmla="*/ 2906094 w 3071665"/>
              <a:gd name="connsiteY165" fmla="*/ 718322 h 6858000"/>
              <a:gd name="connsiteX166" fmla="*/ 2918468 w 3071665"/>
              <a:gd name="connsiteY166" fmla="*/ 681200 h 6858000"/>
              <a:gd name="connsiteX167" fmla="*/ 2923771 w 3071665"/>
              <a:gd name="connsiteY167" fmla="*/ 663523 h 6858000"/>
              <a:gd name="connsiteX168" fmla="*/ 2927306 w 3071665"/>
              <a:gd name="connsiteY168" fmla="*/ 645846 h 6858000"/>
              <a:gd name="connsiteX169" fmla="*/ 2930842 w 3071665"/>
              <a:gd name="connsiteY169" fmla="*/ 621099 h 6858000"/>
              <a:gd name="connsiteX170" fmla="*/ 2934377 w 3071665"/>
              <a:gd name="connsiteY170" fmla="*/ 596351 h 6858000"/>
              <a:gd name="connsiteX171" fmla="*/ 2937912 w 3071665"/>
              <a:gd name="connsiteY171" fmla="*/ 571603 h 6858000"/>
              <a:gd name="connsiteX172" fmla="*/ 2939680 w 3071665"/>
              <a:gd name="connsiteY172" fmla="*/ 546855 h 6858000"/>
              <a:gd name="connsiteX173" fmla="*/ 2941448 w 3071665"/>
              <a:gd name="connsiteY173" fmla="*/ 495592 h 6858000"/>
              <a:gd name="connsiteX174" fmla="*/ 2939680 w 3071665"/>
              <a:gd name="connsiteY174" fmla="*/ 446097 h 6858000"/>
              <a:gd name="connsiteX175" fmla="*/ 2937912 w 3071665"/>
              <a:gd name="connsiteY175" fmla="*/ 421349 h 6858000"/>
              <a:gd name="connsiteX176" fmla="*/ 2936144 w 3071665"/>
              <a:gd name="connsiteY176" fmla="*/ 394833 h 6858000"/>
              <a:gd name="connsiteX177" fmla="*/ 2932609 w 3071665"/>
              <a:gd name="connsiteY177" fmla="*/ 370086 h 6858000"/>
              <a:gd name="connsiteX178" fmla="*/ 2929074 w 3071665"/>
              <a:gd name="connsiteY178" fmla="*/ 345338 h 6858000"/>
              <a:gd name="connsiteX179" fmla="*/ 2920235 w 3071665"/>
              <a:gd name="connsiteY179" fmla="*/ 297610 h 6858000"/>
              <a:gd name="connsiteX180" fmla="*/ 2914932 w 3071665"/>
              <a:gd name="connsiteY180" fmla="*/ 272862 h 6858000"/>
              <a:gd name="connsiteX181" fmla="*/ 2909629 w 3071665"/>
              <a:gd name="connsiteY181" fmla="*/ 248115 h 6858000"/>
              <a:gd name="connsiteX182" fmla="*/ 2897255 w 3071665"/>
              <a:gd name="connsiteY182" fmla="*/ 202154 h 6858000"/>
              <a:gd name="connsiteX183" fmla="*/ 2883114 w 3071665"/>
              <a:gd name="connsiteY183" fmla="*/ 154427 h 6858000"/>
              <a:gd name="connsiteX184" fmla="*/ 2868972 w 3071665"/>
              <a:gd name="connsiteY184" fmla="*/ 110234 h 6858000"/>
              <a:gd name="connsiteX185" fmla="*/ 2853063 w 3071665"/>
              <a:gd name="connsiteY185" fmla="*/ 67809 h 6858000"/>
              <a:gd name="connsiteX186" fmla="*/ 2837154 w 3071665"/>
              <a:gd name="connsiteY186" fmla="*/ 271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3071665" h="6858000">
                <a:moveTo>
                  <a:pt x="3071665" y="3924144"/>
                </a:moveTo>
                <a:lnTo>
                  <a:pt x="3071665" y="6105930"/>
                </a:lnTo>
                <a:lnTo>
                  <a:pt x="3045743" y="6134545"/>
                </a:lnTo>
                <a:lnTo>
                  <a:pt x="2906095" y="6291870"/>
                </a:lnTo>
                <a:lnTo>
                  <a:pt x="2762912" y="6458034"/>
                </a:lnTo>
                <a:lnTo>
                  <a:pt x="2690436" y="6541116"/>
                </a:lnTo>
                <a:lnTo>
                  <a:pt x="2619729" y="6625965"/>
                </a:lnTo>
                <a:lnTo>
                  <a:pt x="2549021" y="6710815"/>
                </a:lnTo>
                <a:lnTo>
                  <a:pt x="2480081" y="6795664"/>
                </a:lnTo>
                <a:lnTo>
                  <a:pt x="2446494" y="6838089"/>
                </a:lnTo>
                <a:lnTo>
                  <a:pt x="2430731" y="6858000"/>
                </a:lnTo>
                <a:lnTo>
                  <a:pt x="922500" y="6858000"/>
                </a:lnTo>
                <a:lnTo>
                  <a:pt x="924507" y="6852230"/>
                </a:lnTo>
                <a:lnTo>
                  <a:pt x="938649" y="6813341"/>
                </a:lnTo>
                <a:lnTo>
                  <a:pt x="954558" y="6772684"/>
                </a:lnTo>
                <a:lnTo>
                  <a:pt x="970467" y="6730259"/>
                </a:lnTo>
                <a:lnTo>
                  <a:pt x="989912" y="6689602"/>
                </a:lnTo>
                <a:lnTo>
                  <a:pt x="1027033" y="6606521"/>
                </a:lnTo>
                <a:lnTo>
                  <a:pt x="1069458" y="6521671"/>
                </a:lnTo>
                <a:lnTo>
                  <a:pt x="1115418" y="6433286"/>
                </a:lnTo>
                <a:lnTo>
                  <a:pt x="1140166" y="6390861"/>
                </a:lnTo>
                <a:lnTo>
                  <a:pt x="1164914" y="6348437"/>
                </a:lnTo>
                <a:lnTo>
                  <a:pt x="1189662" y="6304244"/>
                </a:lnTo>
                <a:lnTo>
                  <a:pt x="1216177" y="6261820"/>
                </a:lnTo>
                <a:lnTo>
                  <a:pt x="1240925" y="6217627"/>
                </a:lnTo>
                <a:lnTo>
                  <a:pt x="1270976" y="6175202"/>
                </a:lnTo>
                <a:lnTo>
                  <a:pt x="1325774" y="6088585"/>
                </a:lnTo>
                <a:lnTo>
                  <a:pt x="1354057" y="6046161"/>
                </a:lnTo>
                <a:lnTo>
                  <a:pt x="1382341" y="6003736"/>
                </a:lnTo>
                <a:lnTo>
                  <a:pt x="1440675" y="5918886"/>
                </a:lnTo>
                <a:lnTo>
                  <a:pt x="1499009" y="5835805"/>
                </a:lnTo>
                <a:lnTo>
                  <a:pt x="1559110" y="5752723"/>
                </a:lnTo>
                <a:lnTo>
                  <a:pt x="1619212" y="5673176"/>
                </a:lnTo>
                <a:lnTo>
                  <a:pt x="1677546" y="5593630"/>
                </a:lnTo>
                <a:lnTo>
                  <a:pt x="1707597" y="5554741"/>
                </a:lnTo>
                <a:lnTo>
                  <a:pt x="1737648" y="5517619"/>
                </a:lnTo>
                <a:lnTo>
                  <a:pt x="1795982" y="5443376"/>
                </a:lnTo>
                <a:lnTo>
                  <a:pt x="1852548" y="5370900"/>
                </a:lnTo>
                <a:lnTo>
                  <a:pt x="1907347" y="5301960"/>
                </a:lnTo>
                <a:lnTo>
                  <a:pt x="1962145" y="5236555"/>
                </a:lnTo>
                <a:lnTo>
                  <a:pt x="2013408" y="5174686"/>
                </a:lnTo>
                <a:lnTo>
                  <a:pt x="2108864" y="5063321"/>
                </a:lnTo>
                <a:lnTo>
                  <a:pt x="2190178" y="4967865"/>
                </a:lnTo>
                <a:lnTo>
                  <a:pt x="2305079" y="4837056"/>
                </a:lnTo>
                <a:lnTo>
                  <a:pt x="2381089" y="4748671"/>
                </a:lnTo>
                <a:lnTo>
                  <a:pt x="2471242" y="4644377"/>
                </a:lnTo>
                <a:lnTo>
                  <a:pt x="2683366" y="4393364"/>
                </a:lnTo>
                <a:lnTo>
                  <a:pt x="2801801" y="4251948"/>
                </a:lnTo>
                <a:lnTo>
                  <a:pt x="2927308" y="4099926"/>
                </a:lnTo>
                <a:close/>
                <a:moveTo>
                  <a:pt x="2826529" y="0"/>
                </a:moveTo>
                <a:lnTo>
                  <a:pt x="3071664" y="0"/>
                </a:lnTo>
                <a:lnTo>
                  <a:pt x="3071664" y="2869379"/>
                </a:lnTo>
                <a:lnTo>
                  <a:pt x="3038671" y="2915570"/>
                </a:lnTo>
                <a:lnTo>
                  <a:pt x="2973266" y="3002187"/>
                </a:lnTo>
                <a:lnTo>
                  <a:pt x="2842457" y="3177189"/>
                </a:lnTo>
                <a:lnTo>
                  <a:pt x="2706344" y="3352191"/>
                </a:lnTo>
                <a:lnTo>
                  <a:pt x="2568464" y="3530728"/>
                </a:lnTo>
                <a:lnTo>
                  <a:pt x="2285632" y="3891338"/>
                </a:lnTo>
                <a:lnTo>
                  <a:pt x="2142449" y="4073411"/>
                </a:lnTo>
                <a:lnTo>
                  <a:pt x="1999265" y="4255484"/>
                </a:lnTo>
                <a:lnTo>
                  <a:pt x="1859617" y="4439324"/>
                </a:lnTo>
                <a:lnTo>
                  <a:pt x="1788909" y="4531245"/>
                </a:lnTo>
                <a:lnTo>
                  <a:pt x="1719969" y="4623165"/>
                </a:lnTo>
                <a:lnTo>
                  <a:pt x="1651029" y="4715085"/>
                </a:lnTo>
                <a:lnTo>
                  <a:pt x="1583856" y="4807005"/>
                </a:lnTo>
                <a:lnTo>
                  <a:pt x="1516684" y="4898926"/>
                </a:lnTo>
                <a:lnTo>
                  <a:pt x="1451279" y="4990846"/>
                </a:lnTo>
                <a:lnTo>
                  <a:pt x="1387642" y="5084534"/>
                </a:lnTo>
                <a:lnTo>
                  <a:pt x="1324005" y="5176454"/>
                </a:lnTo>
                <a:lnTo>
                  <a:pt x="1263903" y="5268374"/>
                </a:lnTo>
                <a:lnTo>
                  <a:pt x="1202034" y="5362062"/>
                </a:lnTo>
                <a:lnTo>
                  <a:pt x="1143700" y="5453983"/>
                </a:lnTo>
                <a:lnTo>
                  <a:pt x="1085366" y="5545903"/>
                </a:lnTo>
                <a:lnTo>
                  <a:pt x="1030567" y="5637823"/>
                </a:lnTo>
                <a:lnTo>
                  <a:pt x="977536" y="5731511"/>
                </a:lnTo>
                <a:lnTo>
                  <a:pt x="928041" y="5823431"/>
                </a:lnTo>
                <a:lnTo>
                  <a:pt x="878545" y="5915351"/>
                </a:lnTo>
                <a:lnTo>
                  <a:pt x="832585" y="6007272"/>
                </a:lnTo>
                <a:lnTo>
                  <a:pt x="788393" y="6099192"/>
                </a:lnTo>
                <a:lnTo>
                  <a:pt x="745968" y="6191112"/>
                </a:lnTo>
                <a:lnTo>
                  <a:pt x="707079" y="6281265"/>
                </a:lnTo>
                <a:lnTo>
                  <a:pt x="671725" y="6373185"/>
                </a:lnTo>
                <a:lnTo>
                  <a:pt x="638139" y="6465105"/>
                </a:lnTo>
                <a:lnTo>
                  <a:pt x="606320" y="6557025"/>
                </a:lnTo>
                <a:lnTo>
                  <a:pt x="579805" y="6647178"/>
                </a:lnTo>
                <a:lnTo>
                  <a:pt x="555057" y="6737331"/>
                </a:lnTo>
                <a:lnTo>
                  <a:pt x="533844" y="6827483"/>
                </a:lnTo>
                <a:lnTo>
                  <a:pt x="527741" y="6858000"/>
                </a:lnTo>
                <a:lnTo>
                  <a:pt x="148053" y="6858000"/>
                </a:lnTo>
                <a:lnTo>
                  <a:pt x="134345" y="6816877"/>
                </a:lnTo>
                <a:lnTo>
                  <a:pt x="120203" y="6772685"/>
                </a:lnTo>
                <a:lnTo>
                  <a:pt x="106062" y="6726724"/>
                </a:lnTo>
                <a:lnTo>
                  <a:pt x="93688" y="6682532"/>
                </a:lnTo>
                <a:lnTo>
                  <a:pt x="83082" y="6636572"/>
                </a:lnTo>
                <a:lnTo>
                  <a:pt x="72476" y="6592379"/>
                </a:lnTo>
                <a:lnTo>
                  <a:pt x="61869" y="6544652"/>
                </a:lnTo>
                <a:lnTo>
                  <a:pt x="53031" y="6498691"/>
                </a:lnTo>
                <a:lnTo>
                  <a:pt x="44192" y="6450964"/>
                </a:lnTo>
                <a:lnTo>
                  <a:pt x="37122" y="6401468"/>
                </a:lnTo>
                <a:lnTo>
                  <a:pt x="30051" y="6351973"/>
                </a:lnTo>
                <a:lnTo>
                  <a:pt x="22980" y="6302477"/>
                </a:lnTo>
                <a:lnTo>
                  <a:pt x="17677" y="6252982"/>
                </a:lnTo>
                <a:lnTo>
                  <a:pt x="12374" y="6201718"/>
                </a:lnTo>
                <a:lnTo>
                  <a:pt x="8838" y="6150455"/>
                </a:lnTo>
                <a:lnTo>
                  <a:pt x="5303" y="6097424"/>
                </a:lnTo>
                <a:lnTo>
                  <a:pt x="1768" y="6039090"/>
                </a:lnTo>
                <a:lnTo>
                  <a:pt x="0" y="5980756"/>
                </a:lnTo>
                <a:lnTo>
                  <a:pt x="0" y="5922422"/>
                </a:lnTo>
                <a:lnTo>
                  <a:pt x="1768" y="5864088"/>
                </a:lnTo>
                <a:lnTo>
                  <a:pt x="3535" y="5805754"/>
                </a:lnTo>
                <a:lnTo>
                  <a:pt x="8838" y="5747420"/>
                </a:lnTo>
                <a:lnTo>
                  <a:pt x="14142" y="5690854"/>
                </a:lnTo>
                <a:lnTo>
                  <a:pt x="19445" y="5634288"/>
                </a:lnTo>
                <a:lnTo>
                  <a:pt x="28283" y="5577721"/>
                </a:lnTo>
                <a:lnTo>
                  <a:pt x="37122" y="5521155"/>
                </a:lnTo>
                <a:lnTo>
                  <a:pt x="45960" y="5464589"/>
                </a:lnTo>
                <a:lnTo>
                  <a:pt x="58334" y="5408022"/>
                </a:lnTo>
                <a:lnTo>
                  <a:pt x="70708" y="5353224"/>
                </a:lnTo>
                <a:lnTo>
                  <a:pt x="83082" y="5298425"/>
                </a:lnTo>
                <a:lnTo>
                  <a:pt x="98991" y="5243627"/>
                </a:lnTo>
                <a:lnTo>
                  <a:pt x="114900" y="5188828"/>
                </a:lnTo>
                <a:lnTo>
                  <a:pt x="130810" y="5134029"/>
                </a:lnTo>
                <a:lnTo>
                  <a:pt x="148487" y="5079231"/>
                </a:lnTo>
                <a:lnTo>
                  <a:pt x="167931" y="5024432"/>
                </a:lnTo>
                <a:lnTo>
                  <a:pt x="187376" y="4971401"/>
                </a:lnTo>
                <a:lnTo>
                  <a:pt x="206821" y="4918370"/>
                </a:lnTo>
                <a:lnTo>
                  <a:pt x="228033" y="4863572"/>
                </a:lnTo>
                <a:lnTo>
                  <a:pt x="251013" y="4810541"/>
                </a:lnTo>
                <a:lnTo>
                  <a:pt x="273993" y="4757510"/>
                </a:lnTo>
                <a:lnTo>
                  <a:pt x="323489" y="4653216"/>
                </a:lnTo>
                <a:lnTo>
                  <a:pt x="374752" y="4547154"/>
                </a:lnTo>
                <a:lnTo>
                  <a:pt x="401267" y="4495891"/>
                </a:lnTo>
                <a:lnTo>
                  <a:pt x="429550" y="4444627"/>
                </a:lnTo>
                <a:lnTo>
                  <a:pt x="457834" y="4391597"/>
                </a:lnTo>
                <a:lnTo>
                  <a:pt x="487884" y="4340333"/>
                </a:lnTo>
                <a:lnTo>
                  <a:pt x="516168" y="4289070"/>
                </a:lnTo>
                <a:lnTo>
                  <a:pt x="546218" y="4237807"/>
                </a:lnTo>
                <a:lnTo>
                  <a:pt x="608088" y="4135280"/>
                </a:lnTo>
                <a:lnTo>
                  <a:pt x="673493" y="4034522"/>
                </a:lnTo>
                <a:lnTo>
                  <a:pt x="738897" y="3931995"/>
                </a:lnTo>
                <a:lnTo>
                  <a:pt x="806070" y="3831237"/>
                </a:lnTo>
                <a:lnTo>
                  <a:pt x="841424" y="3781741"/>
                </a:lnTo>
                <a:lnTo>
                  <a:pt x="875010" y="3732246"/>
                </a:lnTo>
                <a:lnTo>
                  <a:pt x="1016426" y="3528960"/>
                </a:lnTo>
                <a:lnTo>
                  <a:pt x="1161377" y="3330978"/>
                </a:lnTo>
                <a:lnTo>
                  <a:pt x="1308096" y="3131229"/>
                </a:lnTo>
                <a:lnTo>
                  <a:pt x="1453047" y="2933246"/>
                </a:lnTo>
                <a:lnTo>
                  <a:pt x="1525522" y="2832488"/>
                </a:lnTo>
                <a:lnTo>
                  <a:pt x="1596230" y="2733497"/>
                </a:lnTo>
                <a:lnTo>
                  <a:pt x="1836637" y="2397634"/>
                </a:lnTo>
                <a:lnTo>
                  <a:pt x="2068205" y="2072378"/>
                </a:lnTo>
                <a:lnTo>
                  <a:pt x="2177803" y="1916821"/>
                </a:lnTo>
                <a:lnTo>
                  <a:pt x="2283864" y="1766566"/>
                </a:lnTo>
                <a:lnTo>
                  <a:pt x="2382856" y="1621615"/>
                </a:lnTo>
                <a:lnTo>
                  <a:pt x="2478311" y="1481967"/>
                </a:lnTo>
                <a:lnTo>
                  <a:pt x="2564928" y="1349390"/>
                </a:lnTo>
                <a:lnTo>
                  <a:pt x="2644475" y="1223883"/>
                </a:lnTo>
                <a:lnTo>
                  <a:pt x="2716950" y="1105448"/>
                </a:lnTo>
                <a:lnTo>
                  <a:pt x="2748769" y="1048881"/>
                </a:lnTo>
                <a:lnTo>
                  <a:pt x="2778820" y="995850"/>
                </a:lnTo>
                <a:lnTo>
                  <a:pt x="2807103" y="942820"/>
                </a:lnTo>
                <a:lnTo>
                  <a:pt x="2831850" y="893324"/>
                </a:lnTo>
                <a:lnTo>
                  <a:pt x="2854830" y="845596"/>
                </a:lnTo>
                <a:lnTo>
                  <a:pt x="2876043" y="799636"/>
                </a:lnTo>
                <a:lnTo>
                  <a:pt x="2891952" y="757211"/>
                </a:lnTo>
                <a:lnTo>
                  <a:pt x="2906094" y="718322"/>
                </a:lnTo>
                <a:lnTo>
                  <a:pt x="2918468" y="681200"/>
                </a:lnTo>
                <a:lnTo>
                  <a:pt x="2923771" y="663523"/>
                </a:lnTo>
                <a:lnTo>
                  <a:pt x="2927306" y="645846"/>
                </a:lnTo>
                <a:lnTo>
                  <a:pt x="2930842" y="621099"/>
                </a:lnTo>
                <a:lnTo>
                  <a:pt x="2934377" y="596351"/>
                </a:lnTo>
                <a:lnTo>
                  <a:pt x="2937912" y="571603"/>
                </a:lnTo>
                <a:lnTo>
                  <a:pt x="2939680" y="546855"/>
                </a:lnTo>
                <a:lnTo>
                  <a:pt x="2941448" y="495592"/>
                </a:lnTo>
                <a:lnTo>
                  <a:pt x="2939680" y="446097"/>
                </a:lnTo>
                <a:lnTo>
                  <a:pt x="2937912" y="421349"/>
                </a:lnTo>
                <a:lnTo>
                  <a:pt x="2936144" y="394833"/>
                </a:lnTo>
                <a:lnTo>
                  <a:pt x="2932609" y="370086"/>
                </a:lnTo>
                <a:lnTo>
                  <a:pt x="2929074" y="345338"/>
                </a:lnTo>
                <a:lnTo>
                  <a:pt x="2920235" y="297610"/>
                </a:lnTo>
                <a:lnTo>
                  <a:pt x="2914932" y="272862"/>
                </a:lnTo>
                <a:lnTo>
                  <a:pt x="2909629" y="248115"/>
                </a:lnTo>
                <a:lnTo>
                  <a:pt x="2897255" y="202154"/>
                </a:lnTo>
                <a:lnTo>
                  <a:pt x="2883114" y="154427"/>
                </a:lnTo>
                <a:lnTo>
                  <a:pt x="2868972" y="110234"/>
                </a:lnTo>
                <a:lnTo>
                  <a:pt x="2853063" y="67809"/>
                </a:lnTo>
                <a:lnTo>
                  <a:pt x="2837154" y="27152"/>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Tree>
    <p:extLst>
      <p:ext uri="{BB962C8B-B14F-4D97-AF65-F5344CB8AC3E}">
        <p14:creationId xmlns:p14="http://schemas.microsoft.com/office/powerpoint/2010/main" val="2238584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
    <p:bg>
      <p:bgPr>
        <a:solidFill>
          <a:schemeClr val="accent1"/>
        </a:solidFill>
        <a:effectLst/>
      </p:bgPr>
    </p:bg>
    <p:spTree>
      <p:nvGrpSpPr>
        <p:cNvPr id="1" name=""/>
        <p:cNvGrpSpPr/>
        <p:nvPr/>
      </p:nvGrpSpPr>
      <p:grpSpPr>
        <a:xfrm>
          <a:off x="0" y="0"/>
          <a:ext cx="0" cy="0"/>
          <a:chOff x="0" y="0"/>
          <a:chExt cx="0" cy="0"/>
        </a:xfrm>
      </p:grpSpPr>
      <p:sp>
        <p:nvSpPr>
          <p:cNvPr id="2" name="Picture Placeholder 19">
            <a:extLst>
              <a:ext uri="{FF2B5EF4-FFF2-40B4-BE49-F238E27FC236}">
                <a16:creationId xmlns:a16="http://schemas.microsoft.com/office/drawing/2014/main" id="{5FF9A2D4-6DC1-9A08-458A-4055DDEF3708}"/>
              </a:ext>
              <a:ext uri="{C183D7F6-B498-43B3-948B-1728B52AA6E4}">
                <adec:decorative xmlns:adec="http://schemas.microsoft.com/office/drawing/2017/decorative" val="1"/>
              </a:ext>
            </a:extLst>
          </p:cNvPr>
          <p:cNvSpPr>
            <a:spLocks noGrp="1"/>
          </p:cNvSpPr>
          <p:nvPr>
            <p:ph type="pic" sz="quarter" idx="14"/>
          </p:nvPr>
        </p:nvSpPr>
        <p:spPr>
          <a:xfrm>
            <a:off x="6240016" y="0"/>
            <a:ext cx="5951984" cy="6858000"/>
          </a:xfrm>
          <a:custGeom>
            <a:avLst/>
            <a:gdLst>
              <a:gd name="connsiteX0" fmla="*/ 2320585 w 5951984"/>
              <a:gd name="connsiteY0" fmla="*/ 0 h 6858000"/>
              <a:gd name="connsiteX1" fmla="*/ 3168352 w 5951984"/>
              <a:gd name="connsiteY1" fmla="*/ 0 h 6858000"/>
              <a:gd name="connsiteX2" fmla="*/ 4074198 w 5951984"/>
              <a:gd name="connsiteY2" fmla="*/ 0 h 6858000"/>
              <a:gd name="connsiteX3" fmla="*/ 5951984 w 5951984"/>
              <a:gd name="connsiteY3" fmla="*/ 0 h 6858000"/>
              <a:gd name="connsiteX4" fmla="*/ 5951984 w 5951984"/>
              <a:gd name="connsiteY4" fmla="*/ 6858000 h 6858000"/>
              <a:gd name="connsiteX5" fmla="*/ 4074198 w 5951984"/>
              <a:gd name="connsiteY5" fmla="*/ 6858000 h 6858000"/>
              <a:gd name="connsiteX6" fmla="*/ 3168352 w 5951984"/>
              <a:gd name="connsiteY6" fmla="*/ 6858000 h 6858000"/>
              <a:gd name="connsiteX7" fmla="*/ 1074542 w 5951984"/>
              <a:gd name="connsiteY7" fmla="*/ 6858000 h 6858000"/>
              <a:gd name="connsiteX8" fmla="*/ 1074542 w 5951984"/>
              <a:gd name="connsiteY8" fmla="*/ 6825044 h 6858000"/>
              <a:gd name="connsiteX9" fmla="*/ 1066788 w 5951984"/>
              <a:gd name="connsiteY9" fmla="*/ 6858000 h 6858000"/>
              <a:gd name="connsiteX10" fmla="*/ 248653 w 5951984"/>
              <a:gd name="connsiteY10" fmla="*/ 6858000 h 6858000"/>
              <a:gd name="connsiteX11" fmla="*/ 236503 w 5951984"/>
              <a:gd name="connsiteY11" fmla="*/ 6820034 h 6858000"/>
              <a:gd name="connsiteX12" fmla="*/ 208679 w 5951984"/>
              <a:gd name="connsiteY12" fmla="*/ 6729607 h 6858000"/>
              <a:gd name="connsiteX13" fmla="*/ 184333 w 5951984"/>
              <a:gd name="connsiteY13" fmla="*/ 6642657 h 6858000"/>
              <a:gd name="connsiteX14" fmla="*/ 163466 w 5951984"/>
              <a:gd name="connsiteY14" fmla="*/ 6552230 h 6858000"/>
              <a:gd name="connsiteX15" fmla="*/ 142598 w 5951984"/>
              <a:gd name="connsiteY15" fmla="*/ 6465280 h 6858000"/>
              <a:gd name="connsiteX16" fmla="*/ 121730 w 5951984"/>
              <a:gd name="connsiteY16" fmla="*/ 6371374 h 6858000"/>
              <a:gd name="connsiteX17" fmla="*/ 104340 w 5951984"/>
              <a:gd name="connsiteY17" fmla="*/ 6280947 h 6858000"/>
              <a:gd name="connsiteX18" fmla="*/ 86950 w 5951984"/>
              <a:gd name="connsiteY18" fmla="*/ 6187041 h 6858000"/>
              <a:gd name="connsiteX19" fmla="*/ 73038 w 5951984"/>
              <a:gd name="connsiteY19" fmla="*/ 6089658 h 6858000"/>
              <a:gd name="connsiteX20" fmla="*/ 59126 w 5951984"/>
              <a:gd name="connsiteY20" fmla="*/ 5992274 h 6858000"/>
              <a:gd name="connsiteX21" fmla="*/ 45214 w 5951984"/>
              <a:gd name="connsiteY21" fmla="*/ 5894890 h 6858000"/>
              <a:gd name="connsiteX22" fmla="*/ 34780 w 5951984"/>
              <a:gd name="connsiteY22" fmla="*/ 5797507 h 6858000"/>
              <a:gd name="connsiteX23" fmla="*/ 24346 w 5951984"/>
              <a:gd name="connsiteY23" fmla="*/ 5696645 h 6858000"/>
              <a:gd name="connsiteX24" fmla="*/ 17390 w 5951984"/>
              <a:gd name="connsiteY24" fmla="*/ 5595784 h 6858000"/>
              <a:gd name="connsiteX25" fmla="*/ 10434 w 5951984"/>
              <a:gd name="connsiteY25" fmla="*/ 5491444 h 6858000"/>
              <a:gd name="connsiteX26" fmla="*/ 3478 w 5951984"/>
              <a:gd name="connsiteY26" fmla="*/ 5376671 h 6858000"/>
              <a:gd name="connsiteX27" fmla="*/ 0 w 5951984"/>
              <a:gd name="connsiteY27" fmla="*/ 5261897 h 6858000"/>
              <a:gd name="connsiteX28" fmla="*/ 0 w 5951984"/>
              <a:gd name="connsiteY28" fmla="*/ 5147124 h 6858000"/>
              <a:gd name="connsiteX29" fmla="*/ 3478 w 5951984"/>
              <a:gd name="connsiteY29" fmla="*/ 5032350 h 6858000"/>
              <a:gd name="connsiteX30" fmla="*/ 6956 w 5951984"/>
              <a:gd name="connsiteY30" fmla="*/ 4917577 h 6858000"/>
              <a:gd name="connsiteX31" fmla="*/ 17390 w 5951984"/>
              <a:gd name="connsiteY31" fmla="*/ 4802803 h 6858000"/>
              <a:gd name="connsiteX32" fmla="*/ 27824 w 5951984"/>
              <a:gd name="connsiteY32" fmla="*/ 4691508 h 6858000"/>
              <a:gd name="connsiteX33" fmla="*/ 38258 w 5951984"/>
              <a:gd name="connsiteY33" fmla="*/ 4580212 h 6858000"/>
              <a:gd name="connsiteX34" fmla="*/ 55648 w 5951984"/>
              <a:gd name="connsiteY34" fmla="*/ 4468916 h 6858000"/>
              <a:gd name="connsiteX35" fmla="*/ 73038 w 5951984"/>
              <a:gd name="connsiteY35" fmla="*/ 4357621 h 6858000"/>
              <a:gd name="connsiteX36" fmla="*/ 90428 w 5951984"/>
              <a:gd name="connsiteY36" fmla="*/ 4246325 h 6858000"/>
              <a:gd name="connsiteX37" fmla="*/ 114774 w 5951984"/>
              <a:gd name="connsiteY37" fmla="*/ 4135030 h 6858000"/>
              <a:gd name="connsiteX38" fmla="*/ 139120 w 5951984"/>
              <a:gd name="connsiteY38" fmla="*/ 4027212 h 6858000"/>
              <a:gd name="connsiteX39" fmla="*/ 163466 w 5951984"/>
              <a:gd name="connsiteY39" fmla="*/ 3919395 h 6858000"/>
              <a:gd name="connsiteX40" fmla="*/ 194767 w 5951984"/>
              <a:gd name="connsiteY40" fmla="*/ 3811577 h 6858000"/>
              <a:gd name="connsiteX41" fmla="*/ 226069 w 5951984"/>
              <a:gd name="connsiteY41" fmla="*/ 3703760 h 6858000"/>
              <a:gd name="connsiteX42" fmla="*/ 257371 w 5951984"/>
              <a:gd name="connsiteY42" fmla="*/ 3595942 h 6858000"/>
              <a:gd name="connsiteX43" fmla="*/ 292151 w 5951984"/>
              <a:gd name="connsiteY43" fmla="*/ 3488125 h 6858000"/>
              <a:gd name="connsiteX44" fmla="*/ 330409 w 5951984"/>
              <a:gd name="connsiteY44" fmla="*/ 3380307 h 6858000"/>
              <a:gd name="connsiteX45" fmla="*/ 368666 w 5951984"/>
              <a:gd name="connsiteY45" fmla="*/ 3275968 h 6858000"/>
              <a:gd name="connsiteX46" fmla="*/ 406924 w 5951984"/>
              <a:gd name="connsiteY46" fmla="*/ 3171628 h 6858000"/>
              <a:gd name="connsiteX47" fmla="*/ 448660 w 5951984"/>
              <a:gd name="connsiteY47" fmla="*/ 3063811 h 6858000"/>
              <a:gd name="connsiteX48" fmla="*/ 493874 w 5951984"/>
              <a:gd name="connsiteY48" fmla="*/ 2959471 h 6858000"/>
              <a:gd name="connsiteX49" fmla="*/ 539088 w 5951984"/>
              <a:gd name="connsiteY49" fmla="*/ 2855131 h 6858000"/>
              <a:gd name="connsiteX50" fmla="*/ 636471 w 5951984"/>
              <a:gd name="connsiteY50" fmla="*/ 2649930 h 6858000"/>
              <a:gd name="connsiteX51" fmla="*/ 737333 w 5951984"/>
              <a:gd name="connsiteY51" fmla="*/ 2441251 h 6858000"/>
              <a:gd name="connsiteX52" fmla="*/ 789503 w 5951984"/>
              <a:gd name="connsiteY52" fmla="*/ 2340390 h 6858000"/>
              <a:gd name="connsiteX53" fmla="*/ 845150 w 5951984"/>
              <a:gd name="connsiteY53" fmla="*/ 2239528 h 6858000"/>
              <a:gd name="connsiteX54" fmla="*/ 900798 w 5951984"/>
              <a:gd name="connsiteY54" fmla="*/ 2135188 h 6858000"/>
              <a:gd name="connsiteX55" fmla="*/ 959924 w 5951984"/>
              <a:gd name="connsiteY55" fmla="*/ 2034327 h 6858000"/>
              <a:gd name="connsiteX56" fmla="*/ 1015572 w 5951984"/>
              <a:gd name="connsiteY56" fmla="*/ 1933465 h 6858000"/>
              <a:gd name="connsiteX57" fmla="*/ 1074697 w 5951984"/>
              <a:gd name="connsiteY57" fmla="*/ 1832604 h 6858000"/>
              <a:gd name="connsiteX58" fmla="*/ 1196427 w 5951984"/>
              <a:gd name="connsiteY58" fmla="*/ 1630881 h 6858000"/>
              <a:gd name="connsiteX59" fmla="*/ 1325112 w 5951984"/>
              <a:gd name="connsiteY59" fmla="*/ 1432635 h 6858000"/>
              <a:gd name="connsiteX60" fmla="*/ 1453798 w 5951984"/>
              <a:gd name="connsiteY60" fmla="*/ 1230912 h 6858000"/>
              <a:gd name="connsiteX61" fmla="*/ 1585961 w 5951984"/>
              <a:gd name="connsiteY61" fmla="*/ 1032667 h 6858000"/>
              <a:gd name="connsiteX62" fmla="*/ 1655521 w 5951984"/>
              <a:gd name="connsiteY62" fmla="*/ 935284 h 6858000"/>
              <a:gd name="connsiteX63" fmla="*/ 1721603 w 5951984"/>
              <a:gd name="connsiteY63" fmla="*/ 837900 h 6858000"/>
              <a:gd name="connsiteX64" fmla="*/ 1999842 w 5951984"/>
              <a:gd name="connsiteY64" fmla="*/ 437932 h 6858000"/>
              <a:gd name="connsiteX65" fmla="*/ 2285036 w 5951984"/>
              <a:gd name="connsiteY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51984" h="6858000">
                <a:moveTo>
                  <a:pt x="2320585" y="0"/>
                </a:moveTo>
                <a:lnTo>
                  <a:pt x="3168352" y="0"/>
                </a:lnTo>
                <a:lnTo>
                  <a:pt x="4074198" y="0"/>
                </a:lnTo>
                <a:lnTo>
                  <a:pt x="5951984" y="0"/>
                </a:lnTo>
                <a:lnTo>
                  <a:pt x="5951984" y="6858000"/>
                </a:lnTo>
                <a:lnTo>
                  <a:pt x="4074198" y="6858000"/>
                </a:lnTo>
                <a:lnTo>
                  <a:pt x="3168352" y="6858000"/>
                </a:lnTo>
                <a:lnTo>
                  <a:pt x="1074542" y="6858000"/>
                </a:lnTo>
                <a:lnTo>
                  <a:pt x="1074542" y="6825044"/>
                </a:lnTo>
                <a:lnTo>
                  <a:pt x="1066788" y="6858000"/>
                </a:lnTo>
                <a:lnTo>
                  <a:pt x="248653" y="6858000"/>
                </a:lnTo>
                <a:lnTo>
                  <a:pt x="236503" y="6820034"/>
                </a:lnTo>
                <a:lnTo>
                  <a:pt x="208679"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7" y="3811577"/>
                </a:lnTo>
                <a:lnTo>
                  <a:pt x="226069" y="3703760"/>
                </a:lnTo>
                <a:lnTo>
                  <a:pt x="257371" y="3595942"/>
                </a:lnTo>
                <a:lnTo>
                  <a:pt x="292151" y="3488125"/>
                </a:lnTo>
                <a:lnTo>
                  <a:pt x="330409" y="3380307"/>
                </a:lnTo>
                <a:lnTo>
                  <a:pt x="368666" y="3275968"/>
                </a:lnTo>
                <a:lnTo>
                  <a:pt x="406924" y="3171628"/>
                </a:lnTo>
                <a:lnTo>
                  <a:pt x="448660" y="3063811"/>
                </a:lnTo>
                <a:lnTo>
                  <a:pt x="493874" y="2959471"/>
                </a:lnTo>
                <a:lnTo>
                  <a:pt x="539088" y="2855131"/>
                </a:lnTo>
                <a:lnTo>
                  <a:pt x="636471" y="2649930"/>
                </a:lnTo>
                <a:lnTo>
                  <a:pt x="737333" y="2441251"/>
                </a:lnTo>
                <a:lnTo>
                  <a:pt x="789503" y="2340390"/>
                </a:lnTo>
                <a:lnTo>
                  <a:pt x="845150" y="2239528"/>
                </a:lnTo>
                <a:lnTo>
                  <a:pt x="900798" y="2135188"/>
                </a:lnTo>
                <a:lnTo>
                  <a:pt x="959924" y="2034327"/>
                </a:lnTo>
                <a:lnTo>
                  <a:pt x="1015572" y="1933465"/>
                </a:lnTo>
                <a:lnTo>
                  <a:pt x="1074697" y="1832604"/>
                </a:lnTo>
                <a:lnTo>
                  <a:pt x="1196427" y="1630881"/>
                </a:lnTo>
                <a:lnTo>
                  <a:pt x="1325112" y="1432635"/>
                </a:lnTo>
                <a:lnTo>
                  <a:pt x="1453798" y="1230912"/>
                </a:lnTo>
                <a:lnTo>
                  <a:pt x="1585961" y="1032667"/>
                </a:lnTo>
                <a:lnTo>
                  <a:pt x="1655521" y="935284"/>
                </a:lnTo>
                <a:lnTo>
                  <a:pt x="1721603" y="837900"/>
                </a:lnTo>
                <a:lnTo>
                  <a:pt x="1999842" y="437932"/>
                </a:lnTo>
                <a:lnTo>
                  <a:pt x="2285036" y="48398"/>
                </a:lnTo>
                <a:close/>
              </a:path>
            </a:pathLst>
          </a:custGeom>
          <a:solidFill>
            <a:schemeClr val="bg2"/>
          </a:solidFill>
        </p:spPr>
        <p:txBody>
          <a:bodyPr wrap="square">
            <a:noAutofit/>
          </a:bodyPr>
          <a:lstStyle>
            <a:lvl1pPr marL="0" indent="0" algn="r">
              <a:buFontTx/>
              <a:buNone/>
              <a:defRPr sz="1200"/>
            </a:lvl1pPr>
          </a:lstStyle>
          <a:p>
            <a:r>
              <a:rPr lang="en-US"/>
              <a:t>Click icon to add picture</a:t>
            </a: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FE53753E-95AF-47EE-BCF8-DFFACE6AEFFF}" type="datetime1">
              <a:rPr lang="fi-FI" smtClean="0"/>
              <a:t>21.11.2024</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dirty="0"/>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3" y="476672"/>
            <a:ext cx="1810305" cy="720000"/>
            <a:chOff x="911225" y="260350"/>
            <a:chExt cx="4183063" cy="1663700"/>
          </a:xfrm>
          <a:solidFill>
            <a:schemeClr val="bg1"/>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623889" y="2132856"/>
            <a:ext cx="4535486" cy="2015802"/>
          </a:xfrm>
        </p:spPr>
        <p:txBody>
          <a:bodyPr anchor="t" anchorCtr="0"/>
          <a:lstStyle>
            <a:lvl1pPr algn="l">
              <a:defRPr sz="4000">
                <a:solidFill>
                  <a:schemeClr val="bg1"/>
                </a:solidFill>
              </a:defRPr>
            </a:lvl1pPr>
          </a:lstStyle>
          <a:p>
            <a:r>
              <a:rPr lang="en-US"/>
              <a:t>Click to edit Master title style</a:t>
            </a:r>
            <a:endParaRPr lang="fi-FI" dirty="0"/>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623889" y="4436690"/>
            <a:ext cx="4535486"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144983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2">
    <p:bg>
      <p:bgPr>
        <a:solidFill>
          <a:schemeClr val="accent2"/>
        </a:solidFill>
        <a:effectLst/>
      </p:bgPr>
    </p:bg>
    <p:spTree>
      <p:nvGrpSpPr>
        <p:cNvPr id="1" name=""/>
        <p:cNvGrpSpPr/>
        <p:nvPr/>
      </p:nvGrpSpPr>
      <p:grpSpPr>
        <a:xfrm>
          <a:off x="0" y="0"/>
          <a:ext cx="0" cy="0"/>
          <a:chOff x="0" y="0"/>
          <a:chExt cx="0" cy="0"/>
        </a:xfrm>
      </p:grpSpPr>
      <p:sp>
        <p:nvSpPr>
          <p:cNvPr id="3" name="Picture Placeholder 19">
            <a:extLst>
              <a:ext uri="{FF2B5EF4-FFF2-40B4-BE49-F238E27FC236}">
                <a16:creationId xmlns:a16="http://schemas.microsoft.com/office/drawing/2014/main" id="{54361A05-748E-6BA5-2C76-26672F402F69}"/>
              </a:ext>
              <a:ext uri="{C183D7F6-B498-43B3-948B-1728B52AA6E4}">
                <adec:decorative xmlns:adec="http://schemas.microsoft.com/office/drawing/2017/decorative" val="1"/>
              </a:ext>
            </a:extLst>
          </p:cNvPr>
          <p:cNvSpPr>
            <a:spLocks noGrp="1"/>
          </p:cNvSpPr>
          <p:nvPr>
            <p:ph type="pic" sz="quarter" idx="14"/>
          </p:nvPr>
        </p:nvSpPr>
        <p:spPr>
          <a:xfrm>
            <a:off x="6240016" y="0"/>
            <a:ext cx="5951984" cy="6858000"/>
          </a:xfrm>
          <a:custGeom>
            <a:avLst/>
            <a:gdLst>
              <a:gd name="connsiteX0" fmla="*/ 2320585 w 5951984"/>
              <a:gd name="connsiteY0" fmla="*/ 0 h 6858000"/>
              <a:gd name="connsiteX1" fmla="*/ 3168352 w 5951984"/>
              <a:gd name="connsiteY1" fmla="*/ 0 h 6858000"/>
              <a:gd name="connsiteX2" fmla="*/ 4074198 w 5951984"/>
              <a:gd name="connsiteY2" fmla="*/ 0 h 6858000"/>
              <a:gd name="connsiteX3" fmla="*/ 5951984 w 5951984"/>
              <a:gd name="connsiteY3" fmla="*/ 0 h 6858000"/>
              <a:gd name="connsiteX4" fmla="*/ 5951984 w 5951984"/>
              <a:gd name="connsiteY4" fmla="*/ 6858000 h 6858000"/>
              <a:gd name="connsiteX5" fmla="*/ 4074198 w 5951984"/>
              <a:gd name="connsiteY5" fmla="*/ 6858000 h 6858000"/>
              <a:gd name="connsiteX6" fmla="*/ 3168352 w 5951984"/>
              <a:gd name="connsiteY6" fmla="*/ 6858000 h 6858000"/>
              <a:gd name="connsiteX7" fmla="*/ 1074542 w 5951984"/>
              <a:gd name="connsiteY7" fmla="*/ 6858000 h 6858000"/>
              <a:gd name="connsiteX8" fmla="*/ 1074542 w 5951984"/>
              <a:gd name="connsiteY8" fmla="*/ 6825044 h 6858000"/>
              <a:gd name="connsiteX9" fmla="*/ 1066788 w 5951984"/>
              <a:gd name="connsiteY9" fmla="*/ 6858000 h 6858000"/>
              <a:gd name="connsiteX10" fmla="*/ 248653 w 5951984"/>
              <a:gd name="connsiteY10" fmla="*/ 6858000 h 6858000"/>
              <a:gd name="connsiteX11" fmla="*/ 236503 w 5951984"/>
              <a:gd name="connsiteY11" fmla="*/ 6820034 h 6858000"/>
              <a:gd name="connsiteX12" fmla="*/ 208679 w 5951984"/>
              <a:gd name="connsiteY12" fmla="*/ 6729607 h 6858000"/>
              <a:gd name="connsiteX13" fmla="*/ 184333 w 5951984"/>
              <a:gd name="connsiteY13" fmla="*/ 6642657 h 6858000"/>
              <a:gd name="connsiteX14" fmla="*/ 163466 w 5951984"/>
              <a:gd name="connsiteY14" fmla="*/ 6552230 h 6858000"/>
              <a:gd name="connsiteX15" fmla="*/ 142598 w 5951984"/>
              <a:gd name="connsiteY15" fmla="*/ 6465280 h 6858000"/>
              <a:gd name="connsiteX16" fmla="*/ 121730 w 5951984"/>
              <a:gd name="connsiteY16" fmla="*/ 6371374 h 6858000"/>
              <a:gd name="connsiteX17" fmla="*/ 104340 w 5951984"/>
              <a:gd name="connsiteY17" fmla="*/ 6280947 h 6858000"/>
              <a:gd name="connsiteX18" fmla="*/ 86950 w 5951984"/>
              <a:gd name="connsiteY18" fmla="*/ 6187041 h 6858000"/>
              <a:gd name="connsiteX19" fmla="*/ 73038 w 5951984"/>
              <a:gd name="connsiteY19" fmla="*/ 6089658 h 6858000"/>
              <a:gd name="connsiteX20" fmla="*/ 59126 w 5951984"/>
              <a:gd name="connsiteY20" fmla="*/ 5992274 h 6858000"/>
              <a:gd name="connsiteX21" fmla="*/ 45214 w 5951984"/>
              <a:gd name="connsiteY21" fmla="*/ 5894890 h 6858000"/>
              <a:gd name="connsiteX22" fmla="*/ 34780 w 5951984"/>
              <a:gd name="connsiteY22" fmla="*/ 5797507 h 6858000"/>
              <a:gd name="connsiteX23" fmla="*/ 24346 w 5951984"/>
              <a:gd name="connsiteY23" fmla="*/ 5696645 h 6858000"/>
              <a:gd name="connsiteX24" fmla="*/ 17390 w 5951984"/>
              <a:gd name="connsiteY24" fmla="*/ 5595784 h 6858000"/>
              <a:gd name="connsiteX25" fmla="*/ 10434 w 5951984"/>
              <a:gd name="connsiteY25" fmla="*/ 5491444 h 6858000"/>
              <a:gd name="connsiteX26" fmla="*/ 3478 w 5951984"/>
              <a:gd name="connsiteY26" fmla="*/ 5376671 h 6858000"/>
              <a:gd name="connsiteX27" fmla="*/ 0 w 5951984"/>
              <a:gd name="connsiteY27" fmla="*/ 5261897 h 6858000"/>
              <a:gd name="connsiteX28" fmla="*/ 0 w 5951984"/>
              <a:gd name="connsiteY28" fmla="*/ 5147124 h 6858000"/>
              <a:gd name="connsiteX29" fmla="*/ 3478 w 5951984"/>
              <a:gd name="connsiteY29" fmla="*/ 5032350 h 6858000"/>
              <a:gd name="connsiteX30" fmla="*/ 6956 w 5951984"/>
              <a:gd name="connsiteY30" fmla="*/ 4917577 h 6858000"/>
              <a:gd name="connsiteX31" fmla="*/ 17390 w 5951984"/>
              <a:gd name="connsiteY31" fmla="*/ 4802803 h 6858000"/>
              <a:gd name="connsiteX32" fmla="*/ 27824 w 5951984"/>
              <a:gd name="connsiteY32" fmla="*/ 4691508 h 6858000"/>
              <a:gd name="connsiteX33" fmla="*/ 38258 w 5951984"/>
              <a:gd name="connsiteY33" fmla="*/ 4580212 h 6858000"/>
              <a:gd name="connsiteX34" fmla="*/ 55648 w 5951984"/>
              <a:gd name="connsiteY34" fmla="*/ 4468916 h 6858000"/>
              <a:gd name="connsiteX35" fmla="*/ 73038 w 5951984"/>
              <a:gd name="connsiteY35" fmla="*/ 4357621 h 6858000"/>
              <a:gd name="connsiteX36" fmla="*/ 90428 w 5951984"/>
              <a:gd name="connsiteY36" fmla="*/ 4246325 h 6858000"/>
              <a:gd name="connsiteX37" fmla="*/ 114774 w 5951984"/>
              <a:gd name="connsiteY37" fmla="*/ 4135030 h 6858000"/>
              <a:gd name="connsiteX38" fmla="*/ 139120 w 5951984"/>
              <a:gd name="connsiteY38" fmla="*/ 4027212 h 6858000"/>
              <a:gd name="connsiteX39" fmla="*/ 163466 w 5951984"/>
              <a:gd name="connsiteY39" fmla="*/ 3919395 h 6858000"/>
              <a:gd name="connsiteX40" fmla="*/ 194767 w 5951984"/>
              <a:gd name="connsiteY40" fmla="*/ 3811577 h 6858000"/>
              <a:gd name="connsiteX41" fmla="*/ 226069 w 5951984"/>
              <a:gd name="connsiteY41" fmla="*/ 3703760 h 6858000"/>
              <a:gd name="connsiteX42" fmla="*/ 257371 w 5951984"/>
              <a:gd name="connsiteY42" fmla="*/ 3595942 h 6858000"/>
              <a:gd name="connsiteX43" fmla="*/ 292151 w 5951984"/>
              <a:gd name="connsiteY43" fmla="*/ 3488125 h 6858000"/>
              <a:gd name="connsiteX44" fmla="*/ 330409 w 5951984"/>
              <a:gd name="connsiteY44" fmla="*/ 3380307 h 6858000"/>
              <a:gd name="connsiteX45" fmla="*/ 368666 w 5951984"/>
              <a:gd name="connsiteY45" fmla="*/ 3275968 h 6858000"/>
              <a:gd name="connsiteX46" fmla="*/ 406924 w 5951984"/>
              <a:gd name="connsiteY46" fmla="*/ 3171628 h 6858000"/>
              <a:gd name="connsiteX47" fmla="*/ 448660 w 5951984"/>
              <a:gd name="connsiteY47" fmla="*/ 3063811 h 6858000"/>
              <a:gd name="connsiteX48" fmla="*/ 493874 w 5951984"/>
              <a:gd name="connsiteY48" fmla="*/ 2959471 h 6858000"/>
              <a:gd name="connsiteX49" fmla="*/ 539088 w 5951984"/>
              <a:gd name="connsiteY49" fmla="*/ 2855131 h 6858000"/>
              <a:gd name="connsiteX50" fmla="*/ 636471 w 5951984"/>
              <a:gd name="connsiteY50" fmla="*/ 2649930 h 6858000"/>
              <a:gd name="connsiteX51" fmla="*/ 737333 w 5951984"/>
              <a:gd name="connsiteY51" fmla="*/ 2441251 h 6858000"/>
              <a:gd name="connsiteX52" fmla="*/ 789503 w 5951984"/>
              <a:gd name="connsiteY52" fmla="*/ 2340390 h 6858000"/>
              <a:gd name="connsiteX53" fmla="*/ 845150 w 5951984"/>
              <a:gd name="connsiteY53" fmla="*/ 2239528 h 6858000"/>
              <a:gd name="connsiteX54" fmla="*/ 900798 w 5951984"/>
              <a:gd name="connsiteY54" fmla="*/ 2135188 h 6858000"/>
              <a:gd name="connsiteX55" fmla="*/ 959924 w 5951984"/>
              <a:gd name="connsiteY55" fmla="*/ 2034327 h 6858000"/>
              <a:gd name="connsiteX56" fmla="*/ 1015572 w 5951984"/>
              <a:gd name="connsiteY56" fmla="*/ 1933465 h 6858000"/>
              <a:gd name="connsiteX57" fmla="*/ 1074697 w 5951984"/>
              <a:gd name="connsiteY57" fmla="*/ 1832604 h 6858000"/>
              <a:gd name="connsiteX58" fmla="*/ 1196427 w 5951984"/>
              <a:gd name="connsiteY58" fmla="*/ 1630881 h 6858000"/>
              <a:gd name="connsiteX59" fmla="*/ 1325112 w 5951984"/>
              <a:gd name="connsiteY59" fmla="*/ 1432635 h 6858000"/>
              <a:gd name="connsiteX60" fmla="*/ 1453798 w 5951984"/>
              <a:gd name="connsiteY60" fmla="*/ 1230912 h 6858000"/>
              <a:gd name="connsiteX61" fmla="*/ 1585961 w 5951984"/>
              <a:gd name="connsiteY61" fmla="*/ 1032667 h 6858000"/>
              <a:gd name="connsiteX62" fmla="*/ 1655521 w 5951984"/>
              <a:gd name="connsiteY62" fmla="*/ 935284 h 6858000"/>
              <a:gd name="connsiteX63" fmla="*/ 1721603 w 5951984"/>
              <a:gd name="connsiteY63" fmla="*/ 837900 h 6858000"/>
              <a:gd name="connsiteX64" fmla="*/ 1999842 w 5951984"/>
              <a:gd name="connsiteY64" fmla="*/ 437932 h 6858000"/>
              <a:gd name="connsiteX65" fmla="*/ 2285036 w 5951984"/>
              <a:gd name="connsiteY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51984" h="6858000">
                <a:moveTo>
                  <a:pt x="2320585" y="0"/>
                </a:moveTo>
                <a:lnTo>
                  <a:pt x="3168352" y="0"/>
                </a:lnTo>
                <a:lnTo>
                  <a:pt x="4074198" y="0"/>
                </a:lnTo>
                <a:lnTo>
                  <a:pt x="5951984" y="0"/>
                </a:lnTo>
                <a:lnTo>
                  <a:pt x="5951984" y="6858000"/>
                </a:lnTo>
                <a:lnTo>
                  <a:pt x="4074198" y="6858000"/>
                </a:lnTo>
                <a:lnTo>
                  <a:pt x="3168352" y="6858000"/>
                </a:lnTo>
                <a:lnTo>
                  <a:pt x="1074542" y="6858000"/>
                </a:lnTo>
                <a:lnTo>
                  <a:pt x="1074542" y="6825044"/>
                </a:lnTo>
                <a:lnTo>
                  <a:pt x="1066788" y="6858000"/>
                </a:lnTo>
                <a:lnTo>
                  <a:pt x="248653" y="6858000"/>
                </a:lnTo>
                <a:lnTo>
                  <a:pt x="236503" y="6820034"/>
                </a:lnTo>
                <a:lnTo>
                  <a:pt x="208679"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7" y="3811577"/>
                </a:lnTo>
                <a:lnTo>
                  <a:pt x="226069" y="3703760"/>
                </a:lnTo>
                <a:lnTo>
                  <a:pt x="257371" y="3595942"/>
                </a:lnTo>
                <a:lnTo>
                  <a:pt x="292151" y="3488125"/>
                </a:lnTo>
                <a:lnTo>
                  <a:pt x="330409" y="3380307"/>
                </a:lnTo>
                <a:lnTo>
                  <a:pt x="368666" y="3275968"/>
                </a:lnTo>
                <a:lnTo>
                  <a:pt x="406924" y="3171628"/>
                </a:lnTo>
                <a:lnTo>
                  <a:pt x="448660" y="3063811"/>
                </a:lnTo>
                <a:lnTo>
                  <a:pt x="493874" y="2959471"/>
                </a:lnTo>
                <a:lnTo>
                  <a:pt x="539088" y="2855131"/>
                </a:lnTo>
                <a:lnTo>
                  <a:pt x="636471" y="2649930"/>
                </a:lnTo>
                <a:lnTo>
                  <a:pt x="737333" y="2441251"/>
                </a:lnTo>
                <a:lnTo>
                  <a:pt x="789503" y="2340390"/>
                </a:lnTo>
                <a:lnTo>
                  <a:pt x="845150" y="2239528"/>
                </a:lnTo>
                <a:lnTo>
                  <a:pt x="900798" y="2135188"/>
                </a:lnTo>
                <a:lnTo>
                  <a:pt x="959924" y="2034327"/>
                </a:lnTo>
                <a:lnTo>
                  <a:pt x="1015572" y="1933465"/>
                </a:lnTo>
                <a:lnTo>
                  <a:pt x="1074697" y="1832604"/>
                </a:lnTo>
                <a:lnTo>
                  <a:pt x="1196427" y="1630881"/>
                </a:lnTo>
                <a:lnTo>
                  <a:pt x="1325112" y="1432635"/>
                </a:lnTo>
                <a:lnTo>
                  <a:pt x="1453798" y="1230912"/>
                </a:lnTo>
                <a:lnTo>
                  <a:pt x="1585961" y="1032667"/>
                </a:lnTo>
                <a:lnTo>
                  <a:pt x="1655521" y="935284"/>
                </a:lnTo>
                <a:lnTo>
                  <a:pt x="1721603" y="837900"/>
                </a:lnTo>
                <a:lnTo>
                  <a:pt x="1999842" y="437932"/>
                </a:lnTo>
                <a:lnTo>
                  <a:pt x="2285036" y="48398"/>
                </a:lnTo>
                <a:close/>
              </a:path>
            </a:pathLst>
          </a:custGeom>
          <a:solidFill>
            <a:schemeClr val="bg2"/>
          </a:solidFill>
        </p:spPr>
        <p:txBody>
          <a:bodyPr wrap="square">
            <a:noAutofit/>
          </a:bodyPr>
          <a:lstStyle>
            <a:lvl1pPr marL="0" indent="0" algn="r">
              <a:buFontTx/>
              <a:buNone/>
              <a:defRPr sz="1200"/>
            </a:lvl1pPr>
          </a:lstStyle>
          <a:p>
            <a:r>
              <a:rPr lang="en-US"/>
              <a:t>Click icon to add picture</a:t>
            </a: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accent1"/>
                </a:solidFill>
              </a:defRPr>
            </a:lvl1pPr>
          </a:lstStyle>
          <a:p>
            <a:fld id="{B28730A1-A494-40A4-B110-98BD117055DD}" type="datetime1">
              <a:rPr lang="fi-FI" smtClean="0"/>
              <a:t>21.11.2024</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endParaRPr lang="fi-FI" dirty="0"/>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accent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3" y="476672"/>
            <a:ext cx="1810305" cy="720000"/>
            <a:chOff x="911225" y="260350"/>
            <a:chExt cx="4183063" cy="1663700"/>
          </a:xfrm>
          <a:solidFill>
            <a:schemeClr val="accent1"/>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623889" y="2132856"/>
            <a:ext cx="4535486" cy="2015802"/>
          </a:xfrm>
        </p:spPr>
        <p:txBody>
          <a:bodyPr anchor="t" anchorCtr="0"/>
          <a:lstStyle>
            <a:lvl1pPr algn="l">
              <a:defRPr sz="4000">
                <a:solidFill>
                  <a:schemeClr val="accent1"/>
                </a:solidFill>
              </a:defRPr>
            </a:lvl1pPr>
          </a:lstStyle>
          <a:p>
            <a:r>
              <a:rPr lang="en-US"/>
              <a:t>Click to edit Master title style</a:t>
            </a:r>
            <a:endParaRPr lang="fi-FI" dirty="0"/>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623889" y="4436690"/>
            <a:ext cx="4535486" cy="576064"/>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2001059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623888" y="1773239"/>
            <a:ext cx="5328096"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Content Placeholder 3">
            <a:extLst>
              <a:ext uri="{FF2B5EF4-FFF2-40B4-BE49-F238E27FC236}">
                <a16:creationId xmlns:a16="http://schemas.microsoft.com/office/drawing/2014/main" id="{304B0243-5A40-466C-827C-48D578625484}"/>
              </a:ext>
            </a:extLst>
          </p:cNvPr>
          <p:cNvSpPr>
            <a:spLocks noGrp="1"/>
          </p:cNvSpPr>
          <p:nvPr>
            <p:ph sz="half" idx="2"/>
          </p:nvPr>
        </p:nvSpPr>
        <p:spPr>
          <a:xfrm>
            <a:off x="6240016" y="1773238"/>
            <a:ext cx="5328098"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C543252C-1D0A-495E-81A9-A4B5E73E8EFD}" type="datetime1">
              <a:rPr lang="fi-FI" smtClean="0"/>
              <a:t>21.11.2024</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dirty="0"/>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3634855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623888" y="1773239"/>
            <a:ext cx="5328096"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Content Placeholder 3">
            <a:extLst>
              <a:ext uri="{FF2B5EF4-FFF2-40B4-BE49-F238E27FC236}">
                <a16:creationId xmlns:a16="http://schemas.microsoft.com/office/drawing/2014/main" id="{304B0243-5A40-466C-827C-48D578625484}"/>
              </a:ext>
            </a:extLst>
          </p:cNvPr>
          <p:cNvSpPr>
            <a:spLocks noGrp="1"/>
          </p:cNvSpPr>
          <p:nvPr>
            <p:ph sz="half" idx="2"/>
          </p:nvPr>
        </p:nvSpPr>
        <p:spPr>
          <a:xfrm>
            <a:off x="6240016" y="1773238"/>
            <a:ext cx="5328098"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C543252C-1D0A-495E-81A9-A4B5E73E8EFD}" type="datetime1">
              <a:rPr lang="fi-FI" smtClean="0"/>
              <a:t>21.11.2024</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dirty="0"/>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2767649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623888" y="1773238"/>
            <a:ext cx="5328096"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623888" y="2420888"/>
            <a:ext cx="5328096"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Text Placeholder 4">
            <a:extLst>
              <a:ext uri="{FF2B5EF4-FFF2-40B4-BE49-F238E27FC236}">
                <a16:creationId xmlns:a16="http://schemas.microsoft.com/office/drawing/2014/main" id="{6A2B773D-1C09-49C5-B8BD-DC683161B29E}"/>
              </a:ext>
            </a:extLst>
          </p:cNvPr>
          <p:cNvSpPr>
            <a:spLocks noGrp="1"/>
          </p:cNvSpPr>
          <p:nvPr>
            <p:ph type="body" sz="quarter" idx="3"/>
          </p:nvPr>
        </p:nvSpPr>
        <p:spPr>
          <a:xfrm>
            <a:off x="6240016" y="1773238"/>
            <a:ext cx="5328097"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F5C7C-601D-46A6-890C-D37F5A624F8D}"/>
              </a:ext>
            </a:extLst>
          </p:cNvPr>
          <p:cNvSpPr>
            <a:spLocks noGrp="1"/>
          </p:cNvSpPr>
          <p:nvPr>
            <p:ph sz="quarter" idx="4"/>
          </p:nvPr>
        </p:nvSpPr>
        <p:spPr>
          <a:xfrm>
            <a:off x="6240015" y="2420888"/>
            <a:ext cx="5328098"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DC1DA182-E6FB-4A50-B314-B7507058FF40}" type="datetime1">
              <a:rPr lang="fi-FI" smtClean="0"/>
              <a:t>21.11.2024</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dirty="0"/>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1364621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2">
    <p:bg>
      <p:bgPr>
        <a:solidFill>
          <a:schemeClr val="accent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623888" y="1773238"/>
            <a:ext cx="5328096"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623888" y="2420888"/>
            <a:ext cx="5328096"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Text Placeholder 4">
            <a:extLst>
              <a:ext uri="{FF2B5EF4-FFF2-40B4-BE49-F238E27FC236}">
                <a16:creationId xmlns:a16="http://schemas.microsoft.com/office/drawing/2014/main" id="{6A2B773D-1C09-49C5-B8BD-DC683161B29E}"/>
              </a:ext>
            </a:extLst>
          </p:cNvPr>
          <p:cNvSpPr>
            <a:spLocks noGrp="1"/>
          </p:cNvSpPr>
          <p:nvPr>
            <p:ph type="body" sz="quarter" idx="3"/>
          </p:nvPr>
        </p:nvSpPr>
        <p:spPr>
          <a:xfrm>
            <a:off x="6240016" y="1773238"/>
            <a:ext cx="5328097"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F5C7C-601D-46A6-890C-D37F5A624F8D}"/>
              </a:ext>
            </a:extLst>
          </p:cNvPr>
          <p:cNvSpPr>
            <a:spLocks noGrp="1"/>
          </p:cNvSpPr>
          <p:nvPr>
            <p:ph sz="quarter" idx="4"/>
          </p:nvPr>
        </p:nvSpPr>
        <p:spPr>
          <a:xfrm>
            <a:off x="6240015" y="2420888"/>
            <a:ext cx="5328098"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DC1DA182-E6FB-4A50-B314-B7507058FF40}" type="datetime1">
              <a:rPr lang="fi-FI" smtClean="0"/>
              <a:t>21.11.2024</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dirty="0"/>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94261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623889" y="1773238"/>
            <a:ext cx="10944222"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623889" y="2420888"/>
            <a:ext cx="10944222"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652427E8-F234-47B6-9AB4-655F3C85B25E}" type="datetime1">
              <a:rPr lang="fi-FI" smtClean="0"/>
              <a:t>21.11.2024</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dirty="0"/>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61032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Header 2">
    <p:bg>
      <p:bgPr>
        <a:solidFill>
          <a:schemeClr val="accent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623889" y="1773238"/>
            <a:ext cx="10944222"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623889" y="2420888"/>
            <a:ext cx="10944222"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652427E8-F234-47B6-9AB4-655F3C85B25E}" type="datetime1">
              <a:rPr lang="fi-FI" smtClean="0"/>
              <a:t>21.11.2024</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dirty="0"/>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344088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8" y="1773239"/>
            <a:ext cx="7200900"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95C36278-0317-47B4-A5E2-1B008F0A3A4E}" type="datetime1">
              <a:rPr lang="fi-FI" smtClean="0"/>
              <a:t>21.11.2024</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dirty="0"/>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8688288" y="1773238"/>
            <a:ext cx="2879825" cy="4392612"/>
          </a:xfrm>
        </p:spPr>
        <p:txBody>
          <a:bodyPr/>
          <a:lstStyle>
            <a:lvl1pPr marL="0" indent="0">
              <a:lnSpc>
                <a:spcPct val="100000"/>
              </a:lnSpc>
              <a:buFontTx/>
              <a:buNone/>
              <a:defRPr sz="2400" b="1">
                <a:solidFill>
                  <a:schemeClr val="accent1"/>
                </a:solidFill>
                <a:latin typeface="+mj-lt"/>
              </a:defRPr>
            </a:lvl1pPr>
            <a:lvl2pPr marL="0" indent="0">
              <a:spcBef>
                <a:spcPts val="1200"/>
              </a:spcBef>
              <a:buFontTx/>
              <a:buNone/>
              <a:defRPr b="1">
                <a:solidFill>
                  <a:schemeClr val="accent1"/>
                </a:solidFill>
                <a:latin typeface="Lato Black" panose="020F0A02020204030203" pitchFamily="34" charset="0"/>
              </a:defRPr>
            </a:lvl2pPr>
            <a:lvl3pPr marL="0" indent="0">
              <a:buFontTx/>
              <a:buNone/>
              <a:defRPr b="1">
                <a:solidFill>
                  <a:schemeClr val="accent1"/>
                </a:solidFill>
              </a:defRPr>
            </a:lvl3pPr>
            <a:lvl4pPr marL="0" indent="0">
              <a:buFontTx/>
              <a:buNone/>
              <a:defRPr>
                <a:solidFill>
                  <a:schemeClr val="accent1"/>
                </a:solidFill>
              </a:defRPr>
            </a:lvl4pPr>
            <a:lvl5pPr marL="0" indent="0">
              <a:buFontTx/>
              <a:buNone/>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cxnSp>
        <p:nvCxnSpPr>
          <p:cNvPr id="12" name="Straight Connector 11">
            <a:extLst>
              <a:ext uri="{FF2B5EF4-FFF2-40B4-BE49-F238E27FC236}">
                <a16:creationId xmlns:a16="http://schemas.microsoft.com/office/drawing/2014/main" id="{42F05E37-3776-01E8-7194-21D33C2EED51}"/>
              </a:ext>
              <a:ext uri="{C183D7F6-B498-43B3-948B-1728B52AA6E4}">
                <adec:decorative xmlns:adec="http://schemas.microsoft.com/office/drawing/2017/decorative" val="1"/>
              </a:ext>
            </a:extLst>
          </p:cNvPr>
          <p:cNvCxnSpPr/>
          <p:nvPr userDrawn="1"/>
        </p:nvCxnSpPr>
        <p:spPr>
          <a:xfrm>
            <a:off x="8400256" y="1773238"/>
            <a:ext cx="0" cy="4392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019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24EA29E3-E866-4A2F-84AC-3AE1AF44FDD8}" type="datetime1">
              <a:rPr lang="fi-FI" smtClean="0"/>
              <a:t>21.11.2024</a:t>
            </a:fld>
            <a:endParaRPr lang="fi-FI" dirty="0"/>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dirty="0"/>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accent1"/>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2207568" y="2636912"/>
            <a:ext cx="7776864" cy="2016224"/>
          </a:xfrm>
        </p:spPr>
        <p:txBody>
          <a:bodyPr anchor="ctr" anchorCtr="0"/>
          <a:lstStyle>
            <a:lvl1pPr algn="ctr">
              <a:defRPr sz="4000">
                <a:solidFill>
                  <a:schemeClr val="accent1"/>
                </a:solidFill>
              </a:defRPr>
            </a:lvl1pPr>
          </a:lstStyle>
          <a:p>
            <a:r>
              <a:rPr lang="en-US"/>
              <a:t>Click to edit Master title style</a:t>
            </a:r>
            <a:endParaRPr lang="fi-FI" dirty="0"/>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2495600" y="4941168"/>
            <a:ext cx="7200800" cy="576064"/>
          </a:xfrm>
        </p:spPr>
        <p:txBody>
          <a:bodyPr/>
          <a:lstStyle>
            <a:lvl1pPr marL="0" indent="0" algn="ctr">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grpSp>
        <p:nvGrpSpPr>
          <p:cNvPr id="15" name="Group 14">
            <a:extLst>
              <a:ext uri="{FF2B5EF4-FFF2-40B4-BE49-F238E27FC236}">
                <a16:creationId xmlns:a16="http://schemas.microsoft.com/office/drawing/2014/main" id="{1FF26978-9DBF-1097-4DB0-BE724D2E490C}"/>
              </a:ext>
              <a:ext uri="{C183D7F6-B498-43B3-948B-1728B52AA6E4}">
                <adec:decorative xmlns:adec="http://schemas.microsoft.com/office/drawing/2017/decorative" val="1"/>
              </a:ext>
            </a:extLst>
          </p:cNvPr>
          <p:cNvGrpSpPr/>
          <p:nvPr userDrawn="1"/>
        </p:nvGrpSpPr>
        <p:grpSpPr>
          <a:xfrm>
            <a:off x="9794024" y="1599492"/>
            <a:ext cx="2397977" cy="5258508"/>
            <a:chOff x="9794024" y="1599492"/>
            <a:chExt cx="2397977" cy="5258508"/>
          </a:xfrm>
          <a:solidFill>
            <a:schemeClr val="accent1"/>
          </a:solidFill>
        </p:grpSpPr>
        <p:sp>
          <p:nvSpPr>
            <p:cNvPr id="22" name="Freeform: Shape 21">
              <a:extLst>
                <a:ext uri="{FF2B5EF4-FFF2-40B4-BE49-F238E27FC236}">
                  <a16:creationId xmlns:a16="http://schemas.microsoft.com/office/drawing/2014/main" id="{9E2E0327-8C70-04CD-AE98-946AFFDF5BDE}"/>
                </a:ext>
              </a:extLst>
            </p:cNvPr>
            <p:cNvSpPr>
              <a:spLocks/>
            </p:cNvSpPr>
            <p:nvPr userDrawn="1"/>
          </p:nvSpPr>
          <p:spPr bwMode="auto">
            <a:xfrm>
              <a:off x="10716522" y="4729133"/>
              <a:ext cx="1475478" cy="2128867"/>
            </a:xfrm>
            <a:custGeom>
              <a:avLst/>
              <a:gdLst>
                <a:gd name="connsiteX0" fmla="*/ 1475478 w 1475478"/>
                <a:gd name="connsiteY0" fmla="*/ 0 h 2128867"/>
                <a:gd name="connsiteX1" fmla="*/ 1475478 w 1475478"/>
                <a:gd name="connsiteY1" fmla="*/ 2128867 h 2128867"/>
                <a:gd name="connsiteX2" fmla="*/ 0 w 1475478"/>
                <a:gd name="connsiteY2" fmla="*/ 2128867 h 2128867"/>
                <a:gd name="connsiteX3" fmla="*/ 2007 w 1475478"/>
                <a:gd name="connsiteY3" fmla="*/ 2123097 h 2128867"/>
                <a:gd name="connsiteX4" fmla="*/ 16149 w 1475478"/>
                <a:gd name="connsiteY4" fmla="*/ 2084208 h 2128867"/>
                <a:gd name="connsiteX5" fmla="*/ 32058 w 1475478"/>
                <a:gd name="connsiteY5" fmla="*/ 2043551 h 2128867"/>
                <a:gd name="connsiteX6" fmla="*/ 47967 w 1475478"/>
                <a:gd name="connsiteY6" fmla="*/ 2001126 h 2128867"/>
                <a:gd name="connsiteX7" fmla="*/ 67412 w 1475478"/>
                <a:gd name="connsiteY7" fmla="*/ 1960469 h 2128867"/>
                <a:gd name="connsiteX8" fmla="*/ 104533 w 1475478"/>
                <a:gd name="connsiteY8" fmla="*/ 1877388 h 2128867"/>
                <a:gd name="connsiteX9" fmla="*/ 146958 w 1475478"/>
                <a:gd name="connsiteY9" fmla="*/ 1792538 h 2128867"/>
                <a:gd name="connsiteX10" fmla="*/ 192918 w 1475478"/>
                <a:gd name="connsiteY10" fmla="*/ 1704153 h 2128867"/>
                <a:gd name="connsiteX11" fmla="*/ 217666 w 1475478"/>
                <a:gd name="connsiteY11" fmla="*/ 1661728 h 2128867"/>
                <a:gd name="connsiteX12" fmla="*/ 242414 w 1475478"/>
                <a:gd name="connsiteY12" fmla="*/ 1619304 h 2128867"/>
                <a:gd name="connsiteX13" fmla="*/ 267162 w 1475478"/>
                <a:gd name="connsiteY13" fmla="*/ 1575111 h 2128867"/>
                <a:gd name="connsiteX14" fmla="*/ 293677 w 1475478"/>
                <a:gd name="connsiteY14" fmla="*/ 1532687 h 2128867"/>
                <a:gd name="connsiteX15" fmla="*/ 318425 w 1475478"/>
                <a:gd name="connsiteY15" fmla="*/ 1488494 h 2128867"/>
                <a:gd name="connsiteX16" fmla="*/ 348476 w 1475478"/>
                <a:gd name="connsiteY16" fmla="*/ 1446069 h 2128867"/>
                <a:gd name="connsiteX17" fmla="*/ 403274 w 1475478"/>
                <a:gd name="connsiteY17" fmla="*/ 1359452 h 2128867"/>
                <a:gd name="connsiteX18" fmla="*/ 431557 w 1475478"/>
                <a:gd name="connsiteY18" fmla="*/ 1317028 h 2128867"/>
                <a:gd name="connsiteX19" fmla="*/ 459841 w 1475478"/>
                <a:gd name="connsiteY19" fmla="*/ 1274603 h 2128867"/>
                <a:gd name="connsiteX20" fmla="*/ 518175 w 1475478"/>
                <a:gd name="connsiteY20" fmla="*/ 1189753 h 2128867"/>
                <a:gd name="connsiteX21" fmla="*/ 576509 w 1475478"/>
                <a:gd name="connsiteY21" fmla="*/ 1106672 h 2128867"/>
                <a:gd name="connsiteX22" fmla="*/ 636610 w 1475478"/>
                <a:gd name="connsiteY22" fmla="*/ 1023590 h 2128867"/>
                <a:gd name="connsiteX23" fmla="*/ 696712 w 1475478"/>
                <a:gd name="connsiteY23" fmla="*/ 944043 h 2128867"/>
                <a:gd name="connsiteX24" fmla="*/ 755046 w 1475478"/>
                <a:gd name="connsiteY24" fmla="*/ 864497 h 2128867"/>
                <a:gd name="connsiteX25" fmla="*/ 785097 w 1475478"/>
                <a:gd name="connsiteY25" fmla="*/ 825608 h 2128867"/>
                <a:gd name="connsiteX26" fmla="*/ 815148 w 1475478"/>
                <a:gd name="connsiteY26" fmla="*/ 788486 h 2128867"/>
                <a:gd name="connsiteX27" fmla="*/ 873482 w 1475478"/>
                <a:gd name="connsiteY27" fmla="*/ 714243 h 2128867"/>
                <a:gd name="connsiteX28" fmla="*/ 930048 w 1475478"/>
                <a:gd name="connsiteY28" fmla="*/ 641767 h 2128867"/>
                <a:gd name="connsiteX29" fmla="*/ 984847 w 1475478"/>
                <a:gd name="connsiteY29" fmla="*/ 572827 h 2128867"/>
                <a:gd name="connsiteX30" fmla="*/ 1039645 w 1475478"/>
                <a:gd name="connsiteY30" fmla="*/ 507422 h 2128867"/>
                <a:gd name="connsiteX31" fmla="*/ 1090908 w 1475478"/>
                <a:gd name="connsiteY31" fmla="*/ 445553 h 2128867"/>
                <a:gd name="connsiteX32" fmla="*/ 1186364 w 1475478"/>
                <a:gd name="connsiteY32" fmla="*/ 334188 h 2128867"/>
                <a:gd name="connsiteX33" fmla="*/ 1267678 w 1475478"/>
                <a:gd name="connsiteY33" fmla="*/ 238732 h 2128867"/>
                <a:gd name="connsiteX34" fmla="*/ 1382578 w 1475478"/>
                <a:gd name="connsiteY34" fmla="*/ 107923 h 2128867"/>
                <a:gd name="connsiteX35" fmla="*/ 1458589 w 1475478"/>
                <a:gd name="connsiteY35" fmla="*/ 19538 h 212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75478" h="2128867">
                  <a:moveTo>
                    <a:pt x="1475478" y="0"/>
                  </a:moveTo>
                  <a:lnTo>
                    <a:pt x="1475478" y="2128867"/>
                  </a:lnTo>
                  <a:lnTo>
                    <a:pt x="0" y="2128867"/>
                  </a:lnTo>
                  <a:lnTo>
                    <a:pt x="2007" y="2123097"/>
                  </a:lnTo>
                  <a:lnTo>
                    <a:pt x="16149" y="2084208"/>
                  </a:lnTo>
                  <a:lnTo>
                    <a:pt x="32058" y="2043551"/>
                  </a:lnTo>
                  <a:lnTo>
                    <a:pt x="47967" y="2001126"/>
                  </a:lnTo>
                  <a:lnTo>
                    <a:pt x="67412" y="1960469"/>
                  </a:lnTo>
                  <a:lnTo>
                    <a:pt x="104533" y="1877388"/>
                  </a:lnTo>
                  <a:lnTo>
                    <a:pt x="146958" y="1792538"/>
                  </a:lnTo>
                  <a:lnTo>
                    <a:pt x="192918" y="1704153"/>
                  </a:lnTo>
                  <a:lnTo>
                    <a:pt x="217666" y="1661728"/>
                  </a:lnTo>
                  <a:lnTo>
                    <a:pt x="242414" y="1619304"/>
                  </a:lnTo>
                  <a:lnTo>
                    <a:pt x="267162" y="1575111"/>
                  </a:lnTo>
                  <a:lnTo>
                    <a:pt x="293677" y="1532687"/>
                  </a:lnTo>
                  <a:lnTo>
                    <a:pt x="318425" y="1488494"/>
                  </a:lnTo>
                  <a:lnTo>
                    <a:pt x="348476" y="1446069"/>
                  </a:lnTo>
                  <a:lnTo>
                    <a:pt x="403274" y="1359452"/>
                  </a:lnTo>
                  <a:lnTo>
                    <a:pt x="431557" y="1317028"/>
                  </a:lnTo>
                  <a:lnTo>
                    <a:pt x="459841" y="1274603"/>
                  </a:lnTo>
                  <a:lnTo>
                    <a:pt x="518175" y="1189753"/>
                  </a:lnTo>
                  <a:lnTo>
                    <a:pt x="576509" y="1106672"/>
                  </a:lnTo>
                  <a:lnTo>
                    <a:pt x="636610" y="1023590"/>
                  </a:lnTo>
                  <a:lnTo>
                    <a:pt x="696712" y="944043"/>
                  </a:lnTo>
                  <a:lnTo>
                    <a:pt x="755046" y="864497"/>
                  </a:lnTo>
                  <a:lnTo>
                    <a:pt x="785097" y="825608"/>
                  </a:lnTo>
                  <a:lnTo>
                    <a:pt x="815148" y="788486"/>
                  </a:lnTo>
                  <a:lnTo>
                    <a:pt x="873482" y="714243"/>
                  </a:lnTo>
                  <a:lnTo>
                    <a:pt x="930048" y="641767"/>
                  </a:lnTo>
                  <a:lnTo>
                    <a:pt x="984847" y="572827"/>
                  </a:lnTo>
                  <a:lnTo>
                    <a:pt x="1039645" y="507422"/>
                  </a:lnTo>
                  <a:lnTo>
                    <a:pt x="1090908" y="445553"/>
                  </a:lnTo>
                  <a:lnTo>
                    <a:pt x="1186364" y="334188"/>
                  </a:lnTo>
                  <a:lnTo>
                    <a:pt x="1267678" y="238732"/>
                  </a:lnTo>
                  <a:lnTo>
                    <a:pt x="1382578" y="107923"/>
                  </a:lnTo>
                  <a:lnTo>
                    <a:pt x="1458589" y="195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
          <p:nvSpPr>
            <p:cNvPr id="23" name="Freeform: Shape 22">
              <a:extLst>
                <a:ext uri="{FF2B5EF4-FFF2-40B4-BE49-F238E27FC236}">
                  <a16:creationId xmlns:a16="http://schemas.microsoft.com/office/drawing/2014/main" id="{FBF6A573-072E-10C2-4A9A-DA609EA90E1A}"/>
                </a:ext>
              </a:extLst>
            </p:cNvPr>
            <p:cNvSpPr>
              <a:spLocks/>
            </p:cNvSpPr>
            <p:nvPr userDrawn="1"/>
          </p:nvSpPr>
          <p:spPr bwMode="auto">
            <a:xfrm>
              <a:off x="9794024" y="1599492"/>
              <a:ext cx="2397977" cy="5258508"/>
            </a:xfrm>
            <a:custGeom>
              <a:avLst/>
              <a:gdLst>
                <a:gd name="connsiteX0" fmla="*/ 2397977 w 2397977"/>
                <a:gd name="connsiteY0" fmla="*/ 0 h 5258508"/>
                <a:gd name="connsiteX1" fmla="*/ 2397977 w 2397977"/>
                <a:gd name="connsiteY1" fmla="*/ 2148607 h 5258508"/>
                <a:gd name="connsiteX2" fmla="*/ 2285632 w 2397977"/>
                <a:gd name="connsiteY2" fmla="*/ 2291846 h 5258508"/>
                <a:gd name="connsiteX3" fmla="*/ 2142449 w 2397977"/>
                <a:gd name="connsiteY3" fmla="*/ 2473919 h 5258508"/>
                <a:gd name="connsiteX4" fmla="*/ 1999265 w 2397977"/>
                <a:gd name="connsiteY4" fmla="*/ 2655992 h 5258508"/>
                <a:gd name="connsiteX5" fmla="*/ 1859617 w 2397977"/>
                <a:gd name="connsiteY5" fmla="*/ 2839832 h 5258508"/>
                <a:gd name="connsiteX6" fmla="*/ 1788909 w 2397977"/>
                <a:gd name="connsiteY6" fmla="*/ 2931753 h 5258508"/>
                <a:gd name="connsiteX7" fmla="*/ 1719969 w 2397977"/>
                <a:gd name="connsiteY7" fmla="*/ 3023673 h 5258508"/>
                <a:gd name="connsiteX8" fmla="*/ 1651029 w 2397977"/>
                <a:gd name="connsiteY8" fmla="*/ 3115593 h 5258508"/>
                <a:gd name="connsiteX9" fmla="*/ 1583857 w 2397977"/>
                <a:gd name="connsiteY9" fmla="*/ 3207513 h 5258508"/>
                <a:gd name="connsiteX10" fmla="*/ 1516684 w 2397977"/>
                <a:gd name="connsiteY10" fmla="*/ 3299434 h 5258508"/>
                <a:gd name="connsiteX11" fmla="*/ 1451279 w 2397977"/>
                <a:gd name="connsiteY11" fmla="*/ 3391354 h 5258508"/>
                <a:gd name="connsiteX12" fmla="*/ 1387642 w 2397977"/>
                <a:gd name="connsiteY12" fmla="*/ 3485042 h 5258508"/>
                <a:gd name="connsiteX13" fmla="*/ 1324005 w 2397977"/>
                <a:gd name="connsiteY13" fmla="*/ 3576962 h 5258508"/>
                <a:gd name="connsiteX14" fmla="*/ 1263903 w 2397977"/>
                <a:gd name="connsiteY14" fmla="*/ 3668882 h 5258508"/>
                <a:gd name="connsiteX15" fmla="*/ 1202034 w 2397977"/>
                <a:gd name="connsiteY15" fmla="*/ 3762570 h 5258508"/>
                <a:gd name="connsiteX16" fmla="*/ 1143700 w 2397977"/>
                <a:gd name="connsiteY16" fmla="*/ 3854491 h 5258508"/>
                <a:gd name="connsiteX17" fmla="*/ 1085366 w 2397977"/>
                <a:gd name="connsiteY17" fmla="*/ 3946411 h 5258508"/>
                <a:gd name="connsiteX18" fmla="*/ 1030567 w 2397977"/>
                <a:gd name="connsiteY18" fmla="*/ 4038331 h 5258508"/>
                <a:gd name="connsiteX19" fmla="*/ 977536 w 2397977"/>
                <a:gd name="connsiteY19" fmla="*/ 4132019 h 5258508"/>
                <a:gd name="connsiteX20" fmla="*/ 928041 w 2397977"/>
                <a:gd name="connsiteY20" fmla="*/ 4223939 h 5258508"/>
                <a:gd name="connsiteX21" fmla="*/ 878545 w 2397977"/>
                <a:gd name="connsiteY21" fmla="*/ 4315859 h 5258508"/>
                <a:gd name="connsiteX22" fmla="*/ 832585 w 2397977"/>
                <a:gd name="connsiteY22" fmla="*/ 4407780 h 5258508"/>
                <a:gd name="connsiteX23" fmla="*/ 788393 w 2397977"/>
                <a:gd name="connsiteY23" fmla="*/ 4499700 h 5258508"/>
                <a:gd name="connsiteX24" fmla="*/ 745968 w 2397977"/>
                <a:gd name="connsiteY24" fmla="*/ 4591620 h 5258508"/>
                <a:gd name="connsiteX25" fmla="*/ 707079 w 2397977"/>
                <a:gd name="connsiteY25" fmla="*/ 4681773 h 5258508"/>
                <a:gd name="connsiteX26" fmla="*/ 671725 w 2397977"/>
                <a:gd name="connsiteY26" fmla="*/ 4773693 h 5258508"/>
                <a:gd name="connsiteX27" fmla="*/ 638139 w 2397977"/>
                <a:gd name="connsiteY27" fmla="*/ 4865613 h 5258508"/>
                <a:gd name="connsiteX28" fmla="*/ 606320 w 2397977"/>
                <a:gd name="connsiteY28" fmla="*/ 4957533 h 5258508"/>
                <a:gd name="connsiteX29" fmla="*/ 579805 w 2397977"/>
                <a:gd name="connsiteY29" fmla="*/ 5047686 h 5258508"/>
                <a:gd name="connsiteX30" fmla="*/ 555057 w 2397977"/>
                <a:gd name="connsiteY30" fmla="*/ 5137839 h 5258508"/>
                <a:gd name="connsiteX31" fmla="*/ 533845 w 2397977"/>
                <a:gd name="connsiteY31" fmla="*/ 5227991 h 5258508"/>
                <a:gd name="connsiteX32" fmla="*/ 527741 w 2397977"/>
                <a:gd name="connsiteY32" fmla="*/ 5258508 h 5258508"/>
                <a:gd name="connsiteX33" fmla="*/ 148053 w 2397977"/>
                <a:gd name="connsiteY33" fmla="*/ 5258508 h 5258508"/>
                <a:gd name="connsiteX34" fmla="*/ 134345 w 2397977"/>
                <a:gd name="connsiteY34" fmla="*/ 5217385 h 5258508"/>
                <a:gd name="connsiteX35" fmla="*/ 120203 w 2397977"/>
                <a:gd name="connsiteY35" fmla="*/ 5173193 h 5258508"/>
                <a:gd name="connsiteX36" fmla="*/ 106062 w 2397977"/>
                <a:gd name="connsiteY36" fmla="*/ 5127232 h 5258508"/>
                <a:gd name="connsiteX37" fmla="*/ 93688 w 2397977"/>
                <a:gd name="connsiteY37" fmla="*/ 5083040 h 5258508"/>
                <a:gd name="connsiteX38" fmla="*/ 83082 w 2397977"/>
                <a:gd name="connsiteY38" fmla="*/ 5037080 h 5258508"/>
                <a:gd name="connsiteX39" fmla="*/ 72476 w 2397977"/>
                <a:gd name="connsiteY39" fmla="*/ 4992887 h 5258508"/>
                <a:gd name="connsiteX40" fmla="*/ 61869 w 2397977"/>
                <a:gd name="connsiteY40" fmla="*/ 4945160 h 5258508"/>
                <a:gd name="connsiteX41" fmla="*/ 53031 w 2397977"/>
                <a:gd name="connsiteY41" fmla="*/ 4899199 h 5258508"/>
                <a:gd name="connsiteX42" fmla="*/ 44192 w 2397977"/>
                <a:gd name="connsiteY42" fmla="*/ 4851472 h 5258508"/>
                <a:gd name="connsiteX43" fmla="*/ 37122 w 2397977"/>
                <a:gd name="connsiteY43" fmla="*/ 4801976 h 5258508"/>
                <a:gd name="connsiteX44" fmla="*/ 30051 w 2397977"/>
                <a:gd name="connsiteY44" fmla="*/ 4752481 h 5258508"/>
                <a:gd name="connsiteX45" fmla="*/ 22980 w 2397977"/>
                <a:gd name="connsiteY45" fmla="*/ 4702985 h 5258508"/>
                <a:gd name="connsiteX46" fmla="*/ 17677 w 2397977"/>
                <a:gd name="connsiteY46" fmla="*/ 4653490 h 5258508"/>
                <a:gd name="connsiteX47" fmla="*/ 12374 w 2397977"/>
                <a:gd name="connsiteY47" fmla="*/ 4602226 h 5258508"/>
                <a:gd name="connsiteX48" fmla="*/ 8838 w 2397977"/>
                <a:gd name="connsiteY48" fmla="*/ 4550963 h 5258508"/>
                <a:gd name="connsiteX49" fmla="*/ 5303 w 2397977"/>
                <a:gd name="connsiteY49" fmla="*/ 4497932 h 5258508"/>
                <a:gd name="connsiteX50" fmla="*/ 1768 w 2397977"/>
                <a:gd name="connsiteY50" fmla="*/ 4439598 h 5258508"/>
                <a:gd name="connsiteX51" fmla="*/ 0 w 2397977"/>
                <a:gd name="connsiteY51" fmla="*/ 4381264 h 5258508"/>
                <a:gd name="connsiteX52" fmla="*/ 0 w 2397977"/>
                <a:gd name="connsiteY52" fmla="*/ 4322930 h 5258508"/>
                <a:gd name="connsiteX53" fmla="*/ 1768 w 2397977"/>
                <a:gd name="connsiteY53" fmla="*/ 4264596 h 5258508"/>
                <a:gd name="connsiteX54" fmla="*/ 3535 w 2397977"/>
                <a:gd name="connsiteY54" fmla="*/ 4206262 h 5258508"/>
                <a:gd name="connsiteX55" fmla="*/ 8838 w 2397977"/>
                <a:gd name="connsiteY55" fmla="*/ 4147928 h 5258508"/>
                <a:gd name="connsiteX56" fmla="*/ 14142 w 2397977"/>
                <a:gd name="connsiteY56" fmla="*/ 4091362 h 5258508"/>
                <a:gd name="connsiteX57" fmla="*/ 19445 w 2397977"/>
                <a:gd name="connsiteY57" fmla="*/ 4034796 h 5258508"/>
                <a:gd name="connsiteX58" fmla="*/ 28283 w 2397977"/>
                <a:gd name="connsiteY58" fmla="*/ 3978229 h 5258508"/>
                <a:gd name="connsiteX59" fmla="*/ 37122 w 2397977"/>
                <a:gd name="connsiteY59" fmla="*/ 3921663 h 5258508"/>
                <a:gd name="connsiteX60" fmla="*/ 45960 w 2397977"/>
                <a:gd name="connsiteY60" fmla="*/ 3865097 h 5258508"/>
                <a:gd name="connsiteX61" fmla="*/ 58334 w 2397977"/>
                <a:gd name="connsiteY61" fmla="*/ 3808530 h 5258508"/>
                <a:gd name="connsiteX62" fmla="*/ 70708 w 2397977"/>
                <a:gd name="connsiteY62" fmla="*/ 3753732 h 5258508"/>
                <a:gd name="connsiteX63" fmla="*/ 83082 w 2397977"/>
                <a:gd name="connsiteY63" fmla="*/ 3698933 h 5258508"/>
                <a:gd name="connsiteX64" fmla="*/ 98991 w 2397977"/>
                <a:gd name="connsiteY64" fmla="*/ 3644135 h 5258508"/>
                <a:gd name="connsiteX65" fmla="*/ 114900 w 2397977"/>
                <a:gd name="connsiteY65" fmla="*/ 3589336 h 5258508"/>
                <a:gd name="connsiteX66" fmla="*/ 130810 w 2397977"/>
                <a:gd name="connsiteY66" fmla="*/ 3534537 h 5258508"/>
                <a:gd name="connsiteX67" fmla="*/ 148487 w 2397977"/>
                <a:gd name="connsiteY67" fmla="*/ 3479739 h 5258508"/>
                <a:gd name="connsiteX68" fmla="*/ 167931 w 2397977"/>
                <a:gd name="connsiteY68" fmla="*/ 3424940 h 5258508"/>
                <a:gd name="connsiteX69" fmla="*/ 187376 w 2397977"/>
                <a:gd name="connsiteY69" fmla="*/ 3371909 h 5258508"/>
                <a:gd name="connsiteX70" fmla="*/ 206821 w 2397977"/>
                <a:gd name="connsiteY70" fmla="*/ 3318878 h 5258508"/>
                <a:gd name="connsiteX71" fmla="*/ 228033 w 2397977"/>
                <a:gd name="connsiteY71" fmla="*/ 3264080 h 5258508"/>
                <a:gd name="connsiteX72" fmla="*/ 251013 w 2397977"/>
                <a:gd name="connsiteY72" fmla="*/ 3211049 h 5258508"/>
                <a:gd name="connsiteX73" fmla="*/ 273993 w 2397977"/>
                <a:gd name="connsiteY73" fmla="*/ 3158018 h 5258508"/>
                <a:gd name="connsiteX74" fmla="*/ 323489 w 2397977"/>
                <a:gd name="connsiteY74" fmla="*/ 3053724 h 5258508"/>
                <a:gd name="connsiteX75" fmla="*/ 374752 w 2397977"/>
                <a:gd name="connsiteY75" fmla="*/ 2947662 h 5258508"/>
                <a:gd name="connsiteX76" fmla="*/ 401267 w 2397977"/>
                <a:gd name="connsiteY76" fmla="*/ 2896399 h 5258508"/>
                <a:gd name="connsiteX77" fmla="*/ 429550 w 2397977"/>
                <a:gd name="connsiteY77" fmla="*/ 2845135 h 5258508"/>
                <a:gd name="connsiteX78" fmla="*/ 457833 w 2397977"/>
                <a:gd name="connsiteY78" fmla="*/ 2792105 h 5258508"/>
                <a:gd name="connsiteX79" fmla="*/ 487884 w 2397977"/>
                <a:gd name="connsiteY79" fmla="*/ 2740841 h 5258508"/>
                <a:gd name="connsiteX80" fmla="*/ 516167 w 2397977"/>
                <a:gd name="connsiteY80" fmla="*/ 2689578 h 5258508"/>
                <a:gd name="connsiteX81" fmla="*/ 546218 w 2397977"/>
                <a:gd name="connsiteY81" fmla="*/ 2638315 h 5258508"/>
                <a:gd name="connsiteX82" fmla="*/ 608088 w 2397977"/>
                <a:gd name="connsiteY82" fmla="*/ 2535788 h 5258508"/>
                <a:gd name="connsiteX83" fmla="*/ 673493 w 2397977"/>
                <a:gd name="connsiteY83" fmla="*/ 2435030 h 5258508"/>
                <a:gd name="connsiteX84" fmla="*/ 738897 w 2397977"/>
                <a:gd name="connsiteY84" fmla="*/ 2332503 h 5258508"/>
                <a:gd name="connsiteX85" fmla="*/ 806070 w 2397977"/>
                <a:gd name="connsiteY85" fmla="*/ 2231745 h 5258508"/>
                <a:gd name="connsiteX86" fmla="*/ 841424 w 2397977"/>
                <a:gd name="connsiteY86" fmla="*/ 2182249 h 5258508"/>
                <a:gd name="connsiteX87" fmla="*/ 875010 w 2397977"/>
                <a:gd name="connsiteY87" fmla="*/ 2132754 h 5258508"/>
                <a:gd name="connsiteX88" fmla="*/ 1016426 w 2397977"/>
                <a:gd name="connsiteY88" fmla="*/ 1929468 h 5258508"/>
                <a:gd name="connsiteX89" fmla="*/ 1161377 w 2397977"/>
                <a:gd name="connsiteY89" fmla="*/ 1731486 h 5258508"/>
                <a:gd name="connsiteX90" fmla="*/ 1308096 w 2397977"/>
                <a:gd name="connsiteY90" fmla="*/ 1531737 h 5258508"/>
                <a:gd name="connsiteX91" fmla="*/ 1453047 w 2397977"/>
                <a:gd name="connsiteY91" fmla="*/ 1333754 h 5258508"/>
                <a:gd name="connsiteX92" fmla="*/ 1525523 w 2397977"/>
                <a:gd name="connsiteY92" fmla="*/ 1232996 h 5258508"/>
                <a:gd name="connsiteX93" fmla="*/ 1596230 w 2397977"/>
                <a:gd name="connsiteY93" fmla="*/ 1134005 h 5258508"/>
                <a:gd name="connsiteX94" fmla="*/ 1836637 w 2397977"/>
                <a:gd name="connsiteY94" fmla="*/ 798142 h 5258508"/>
                <a:gd name="connsiteX95" fmla="*/ 2068205 w 2397977"/>
                <a:gd name="connsiteY95" fmla="*/ 472886 h 5258508"/>
                <a:gd name="connsiteX96" fmla="*/ 2177803 w 2397977"/>
                <a:gd name="connsiteY96" fmla="*/ 317329 h 5258508"/>
                <a:gd name="connsiteX97" fmla="*/ 2283865 w 2397977"/>
                <a:gd name="connsiteY97" fmla="*/ 167074 h 5258508"/>
                <a:gd name="connsiteX98" fmla="*/ 2382855 w 2397977"/>
                <a:gd name="connsiteY98" fmla="*/ 22123 h 52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97977" h="5258508">
                  <a:moveTo>
                    <a:pt x="2397977" y="0"/>
                  </a:moveTo>
                  <a:lnTo>
                    <a:pt x="2397977" y="2148607"/>
                  </a:lnTo>
                  <a:lnTo>
                    <a:pt x="2285632" y="2291846"/>
                  </a:lnTo>
                  <a:lnTo>
                    <a:pt x="2142449" y="2473919"/>
                  </a:lnTo>
                  <a:lnTo>
                    <a:pt x="1999265" y="2655992"/>
                  </a:lnTo>
                  <a:lnTo>
                    <a:pt x="1859617" y="2839832"/>
                  </a:lnTo>
                  <a:lnTo>
                    <a:pt x="1788909" y="2931753"/>
                  </a:lnTo>
                  <a:lnTo>
                    <a:pt x="1719969" y="3023673"/>
                  </a:lnTo>
                  <a:lnTo>
                    <a:pt x="1651029" y="3115593"/>
                  </a:lnTo>
                  <a:lnTo>
                    <a:pt x="1583857" y="3207513"/>
                  </a:lnTo>
                  <a:lnTo>
                    <a:pt x="1516684" y="3299434"/>
                  </a:lnTo>
                  <a:lnTo>
                    <a:pt x="1451279" y="3391354"/>
                  </a:lnTo>
                  <a:lnTo>
                    <a:pt x="1387642" y="3485042"/>
                  </a:lnTo>
                  <a:lnTo>
                    <a:pt x="1324005" y="3576962"/>
                  </a:lnTo>
                  <a:lnTo>
                    <a:pt x="1263903" y="3668882"/>
                  </a:lnTo>
                  <a:lnTo>
                    <a:pt x="1202034" y="3762570"/>
                  </a:lnTo>
                  <a:lnTo>
                    <a:pt x="1143700" y="3854491"/>
                  </a:lnTo>
                  <a:lnTo>
                    <a:pt x="1085366" y="3946411"/>
                  </a:lnTo>
                  <a:lnTo>
                    <a:pt x="1030567" y="4038331"/>
                  </a:lnTo>
                  <a:lnTo>
                    <a:pt x="977536" y="4132019"/>
                  </a:lnTo>
                  <a:lnTo>
                    <a:pt x="928041" y="4223939"/>
                  </a:lnTo>
                  <a:lnTo>
                    <a:pt x="878545" y="4315859"/>
                  </a:lnTo>
                  <a:lnTo>
                    <a:pt x="832585" y="4407780"/>
                  </a:lnTo>
                  <a:lnTo>
                    <a:pt x="788393" y="4499700"/>
                  </a:lnTo>
                  <a:lnTo>
                    <a:pt x="745968" y="4591620"/>
                  </a:lnTo>
                  <a:lnTo>
                    <a:pt x="707079" y="4681773"/>
                  </a:lnTo>
                  <a:lnTo>
                    <a:pt x="671725" y="4773693"/>
                  </a:lnTo>
                  <a:lnTo>
                    <a:pt x="638139" y="4865613"/>
                  </a:lnTo>
                  <a:lnTo>
                    <a:pt x="606320" y="4957533"/>
                  </a:lnTo>
                  <a:lnTo>
                    <a:pt x="579805" y="5047686"/>
                  </a:lnTo>
                  <a:lnTo>
                    <a:pt x="555057" y="5137839"/>
                  </a:lnTo>
                  <a:lnTo>
                    <a:pt x="533845" y="5227991"/>
                  </a:lnTo>
                  <a:lnTo>
                    <a:pt x="527741" y="5258508"/>
                  </a:lnTo>
                  <a:lnTo>
                    <a:pt x="148053" y="5258508"/>
                  </a:lnTo>
                  <a:lnTo>
                    <a:pt x="134345" y="5217385"/>
                  </a:lnTo>
                  <a:lnTo>
                    <a:pt x="120203" y="5173193"/>
                  </a:lnTo>
                  <a:lnTo>
                    <a:pt x="106062" y="5127232"/>
                  </a:lnTo>
                  <a:lnTo>
                    <a:pt x="93688" y="5083040"/>
                  </a:lnTo>
                  <a:lnTo>
                    <a:pt x="83082" y="5037080"/>
                  </a:lnTo>
                  <a:lnTo>
                    <a:pt x="72476" y="4992887"/>
                  </a:lnTo>
                  <a:lnTo>
                    <a:pt x="61869" y="4945160"/>
                  </a:lnTo>
                  <a:lnTo>
                    <a:pt x="53031" y="4899199"/>
                  </a:lnTo>
                  <a:lnTo>
                    <a:pt x="44192" y="4851472"/>
                  </a:lnTo>
                  <a:lnTo>
                    <a:pt x="37122" y="4801976"/>
                  </a:lnTo>
                  <a:lnTo>
                    <a:pt x="30051" y="4752481"/>
                  </a:lnTo>
                  <a:lnTo>
                    <a:pt x="22980" y="4702985"/>
                  </a:lnTo>
                  <a:lnTo>
                    <a:pt x="17677" y="4653490"/>
                  </a:lnTo>
                  <a:lnTo>
                    <a:pt x="12374" y="4602226"/>
                  </a:lnTo>
                  <a:lnTo>
                    <a:pt x="8838" y="4550963"/>
                  </a:lnTo>
                  <a:lnTo>
                    <a:pt x="5303" y="4497932"/>
                  </a:lnTo>
                  <a:lnTo>
                    <a:pt x="1768" y="4439598"/>
                  </a:lnTo>
                  <a:lnTo>
                    <a:pt x="0" y="4381264"/>
                  </a:lnTo>
                  <a:lnTo>
                    <a:pt x="0" y="4322930"/>
                  </a:lnTo>
                  <a:lnTo>
                    <a:pt x="1768" y="4264596"/>
                  </a:lnTo>
                  <a:lnTo>
                    <a:pt x="3535" y="4206262"/>
                  </a:lnTo>
                  <a:lnTo>
                    <a:pt x="8838" y="4147928"/>
                  </a:lnTo>
                  <a:lnTo>
                    <a:pt x="14142" y="4091362"/>
                  </a:lnTo>
                  <a:lnTo>
                    <a:pt x="19445" y="4034796"/>
                  </a:lnTo>
                  <a:lnTo>
                    <a:pt x="28283" y="3978229"/>
                  </a:lnTo>
                  <a:lnTo>
                    <a:pt x="37122" y="3921663"/>
                  </a:lnTo>
                  <a:lnTo>
                    <a:pt x="45960" y="3865097"/>
                  </a:lnTo>
                  <a:lnTo>
                    <a:pt x="58334" y="3808530"/>
                  </a:lnTo>
                  <a:lnTo>
                    <a:pt x="70708" y="3753732"/>
                  </a:lnTo>
                  <a:lnTo>
                    <a:pt x="83082" y="3698933"/>
                  </a:lnTo>
                  <a:lnTo>
                    <a:pt x="98991" y="3644135"/>
                  </a:lnTo>
                  <a:lnTo>
                    <a:pt x="114900" y="3589336"/>
                  </a:lnTo>
                  <a:lnTo>
                    <a:pt x="130810" y="3534537"/>
                  </a:lnTo>
                  <a:lnTo>
                    <a:pt x="148487" y="3479739"/>
                  </a:lnTo>
                  <a:lnTo>
                    <a:pt x="167931" y="3424940"/>
                  </a:lnTo>
                  <a:lnTo>
                    <a:pt x="187376" y="3371909"/>
                  </a:lnTo>
                  <a:lnTo>
                    <a:pt x="206821" y="3318878"/>
                  </a:lnTo>
                  <a:lnTo>
                    <a:pt x="228033" y="3264080"/>
                  </a:lnTo>
                  <a:lnTo>
                    <a:pt x="251013" y="3211049"/>
                  </a:lnTo>
                  <a:lnTo>
                    <a:pt x="273993" y="3158018"/>
                  </a:lnTo>
                  <a:lnTo>
                    <a:pt x="323489" y="3053724"/>
                  </a:lnTo>
                  <a:lnTo>
                    <a:pt x="374752" y="2947662"/>
                  </a:lnTo>
                  <a:lnTo>
                    <a:pt x="401267" y="2896399"/>
                  </a:lnTo>
                  <a:lnTo>
                    <a:pt x="429550" y="2845135"/>
                  </a:lnTo>
                  <a:lnTo>
                    <a:pt x="457833" y="2792105"/>
                  </a:lnTo>
                  <a:lnTo>
                    <a:pt x="487884" y="2740841"/>
                  </a:lnTo>
                  <a:lnTo>
                    <a:pt x="516167" y="2689578"/>
                  </a:lnTo>
                  <a:lnTo>
                    <a:pt x="546218" y="2638315"/>
                  </a:lnTo>
                  <a:lnTo>
                    <a:pt x="608088" y="2535788"/>
                  </a:lnTo>
                  <a:lnTo>
                    <a:pt x="673493" y="2435030"/>
                  </a:lnTo>
                  <a:lnTo>
                    <a:pt x="738897" y="2332503"/>
                  </a:lnTo>
                  <a:lnTo>
                    <a:pt x="806070" y="2231745"/>
                  </a:lnTo>
                  <a:lnTo>
                    <a:pt x="841424" y="2182249"/>
                  </a:lnTo>
                  <a:lnTo>
                    <a:pt x="875010" y="2132754"/>
                  </a:lnTo>
                  <a:lnTo>
                    <a:pt x="1016426" y="1929468"/>
                  </a:lnTo>
                  <a:lnTo>
                    <a:pt x="1161377" y="1731486"/>
                  </a:lnTo>
                  <a:lnTo>
                    <a:pt x="1308096" y="1531737"/>
                  </a:lnTo>
                  <a:lnTo>
                    <a:pt x="1453047" y="1333754"/>
                  </a:lnTo>
                  <a:lnTo>
                    <a:pt x="1525523" y="1232996"/>
                  </a:lnTo>
                  <a:lnTo>
                    <a:pt x="1596230" y="1134005"/>
                  </a:lnTo>
                  <a:lnTo>
                    <a:pt x="1836637" y="798142"/>
                  </a:lnTo>
                  <a:lnTo>
                    <a:pt x="2068205" y="472886"/>
                  </a:lnTo>
                  <a:lnTo>
                    <a:pt x="2177803" y="317329"/>
                  </a:lnTo>
                  <a:lnTo>
                    <a:pt x="2283865" y="167074"/>
                  </a:lnTo>
                  <a:lnTo>
                    <a:pt x="2382855" y="22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grpSp>
      <p:sp>
        <p:nvSpPr>
          <p:cNvPr id="2" name="Freeform: Shape 1">
            <a:extLst>
              <a:ext uri="{FF2B5EF4-FFF2-40B4-BE49-F238E27FC236}">
                <a16:creationId xmlns:a16="http://schemas.microsoft.com/office/drawing/2014/main" id="{D3AE2EA5-062C-A107-1DFD-DB98E870F14D}"/>
              </a:ext>
              <a:ext uri="{C183D7F6-B498-43B3-948B-1728B52AA6E4}">
                <adec:decorative xmlns:adec="http://schemas.microsoft.com/office/drawing/2017/decorative" val="1"/>
              </a:ext>
            </a:extLst>
          </p:cNvPr>
          <p:cNvSpPr/>
          <p:nvPr userDrawn="1"/>
        </p:nvSpPr>
        <p:spPr>
          <a:xfrm>
            <a:off x="0" y="0"/>
            <a:ext cx="1055440" cy="1859886"/>
          </a:xfrm>
          <a:custGeom>
            <a:avLst/>
            <a:gdLst>
              <a:gd name="connsiteX0" fmla="*/ 0 w 1055440"/>
              <a:gd name="connsiteY0" fmla="*/ 0 h 1859886"/>
              <a:gd name="connsiteX1" fmla="*/ 1052827 w 1055440"/>
              <a:gd name="connsiteY1" fmla="*/ 0 h 1859886"/>
              <a:gd name="connsiteX2" fmla="*/ 1053220 w 1055440"/>
              <a:gd name="connsiteY2" fmla="*/ 7467 h 1859886"/>
              <a:gd name="connsiteX3" fmla="*/ 1055440 w 1055440"/>
              <a:gd name="connsiteY3" fmla="*/ 49646 h 1859886"/>
              <a:gd name="connsiteX4" fmla="*/ 1055440 w 1055440"/>
              <a:gd name="connsiteY4" fmla="*/ 91825 h 1859886"/>
              <a:gd name="connsiteX5" fmla="*/ 1053220 w 1055440"/>
              <a:gd name="connsiteY5" fmla="*/ 134004 h 1859886"/>
              <a:gd name="connsiteX6" fmla="*/ 1051000 w 1055440"/>
              <a:gd name="connsiteY6" fmla="*/ 176183 h 1859886"/>
              <a:gd name="connsiteX7" fmla="*/ 1048780 w 1055440"/>
              <a:gd name="connsiteY7" fmla="*/ 218361 h 1859886"/>
              <a:gd name="connsiteX8" fmla="*/ 1044341 w 1055440"/>
              <a:gd name="connsiteY8" fmla="*/ 258320 h 1859886"/>
              <a:gd name="connsiteX9" fmla="*/ 1039901 w 1055440"/>
              <a:gd name="connsiteY9" fmla="*/ 300499 h 1859886"/>
              <a:gd name="connsiteX10" fmla="*/ 1033241 w 1055440"/>
              <a:gd name="connsiteY10" fmla="*/ 342678 h 1859886"/>
              <a:gd name="connsiteX11" fmla="*/ 1026581 w 1055440"/>
              <a:gd name="connsiteY11" fmla="*/ 382637 h 1859886"/>
              <a:gd name="connsiteX12" fmla="*/ 1017701 w 1055440"/>
              <a:gd name="connsiteY12" fmla="*/ 424816 h 1859886"/>
              <a:gd name="connsiteX13" fmla="*/ 997722 w 1055440"/>
              <a:gd name="connsiteY13" fmla="*/ 506954 h 1859886"/>
              <a:gd name="connsiteX14" fmla="*/ 986622 w 1055440"/>
              <a:gd name="connsiteY14" fmla="*/ 546913 h 1859886"/>
              <a:gd name="connsiteX15" fmla="*/ 973302 w 1055440"/>
              <a:gd name="connsiteY15" fmla="*/ 586872 h 1859886"/>
              <a:gd name="connsiteX16" fmla="*/ 957763 w 1055440"/>
              <a:gd name="connsiteY16" fmla="*/ 624611 h 1859886"/>
              <a:gd name="connsiteX17" fmla="*/ 942223 w 1055440"/>
              <a:gd name="connsiteY17" fmla="*/ 664570 h 1859886"/>
              <a:gd name="connsiteX18" fmla="*/ 926684 w 1055440"/>
              <a:gd name="connsiteY18" fmla="*/ 702309 h 1859886"/>
              <a:gd name="connsiteX19" fmla="*/ 908924 w 1055440"/>
              <a:gd name="connsiteY19" fmla="*/ 740048 h 1859886"/>
              <a:gd name="connsiteX20" fmla="*/ 888944 w 1055440"/>
              <a:gd name="connsiteY20" fmla="*/ 777787 h 1859886"/>
              <a:gd name="connsiteX21" fmla="*/ 868965 w 1055440"/>
              <a:gd name="connsiteY21" fmla="*/ 815526 h 1859886"/>
              <a:gd name="connsiteX22" fmla="*/ 846766 w 1055440"/>
              <a:gd name="connsiteY22" fmla="*/ 851045 h 1859886"/>
              <a:gd name="connsiteX23" fmla="*/ 824566 w 1055440"/>
              <a:gd name="connsiteY23" fmla="*/ 886564 h 1859886"/>
              <a:gd name="connsiteX24" fmla="*/ 800147 w 1055440"/>
              <a:gd name="connsiteY24" fmla="*/ 922083 h 1859886"/>
              <a:gd name="connsiteX25" fmla="*/ 775727 w 1055440"/>
              <a:gd name="connsiteY25" fmla="*/ 955382 h 1859886"/>
              <a:gd name="connsiteX26" fmla="*/ 646971 w 1055440"/>
              <a:gd name="connsiteY26" fmla="*/ 1117438 h 1859886"/>
              <a:gd name="connsiteX27" fmla="*/ 582593 w 1055440"/>
              <a:gd name="connsiteY27" fmla="*/ 1197356 h 1859886"/>
              <a:gd name="connsiteX28" fmla="*/ 515994 w 1055440"/>
              <a:gd name="connsiteY28" fmla="*/ 1277273 h 1859886"/>
              <a:gd name="connsiteX29" fmla="*/ 382798 w 1055440"/>
              <a:gd name="connsiteY29" fmla="*/ 1432669 h 1859886"/>
              <a:gd name="connsiteX30" fmla="*/ 242941 w 1055440"/>
              <a:gd name="connsiteY30" fmla="*/ 1590285 h 1859886"/>
              <a:gd name="connsiteX31" fmla="*/ 100865 w 1055440"/>
              <a:gd name="connsiteY31" fmla="*/ 1750121 h 1859886"/>
              <a:gd name="connsiteX32" fmla="*/ 0 w 1055440"/>
              <a:gd name="connsiteY32" fmla="*/ 1859886 h 185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5440" h="1859886">
                <a:moveTo>
                  <a:pt x="0" y="0"/>
                </a:moveTo>
                <a:lnTo>
                  <a:pt x="1052827" y="0"/>
                </a:lnTo>
                <a:lnTo>
                  <a:pt x="1053220" y="7467"/>
                </a:lnTo>
                <a:lnTo>
                  <a:pt x="1055440" y="49646"/>
                </a:lnTo>
                <a:lnTo>
                  <a:pt x="1055440" y="91825"/>
                </a:lnTo>
                <a:lnTo>
                  <a:pt x="1053220" y="134004"/>
                </a:lnTo>
                <a:lnTo>
                  <a:pt x="1051000" y="176183"/>
                </a:lnTo>
                <a:lnTo>
                  <a:pt x="1048780" y="218361"/>
                </a:lnTo>
                <a:lnTo>
                  <a:pt x="1044341" y="258320"/>
                </a:lnTo>
                <a:lnTo>
                  <a:pt x="1039901" y="300499"/>
                </a:lnTo>
                <a:lnTo>
                  <a:pt x="1033241" y="342678"/>
                </a:lnTo>
                <a:lnTo>
                  <a:pt x="1026581" y="382637"/>
                </a:lnTo>
                <a:lnTo>
                  <a:pt x="1017701" y="424816"/>
                </a:lnTo>
                <a:lnTo>
                  <a:pt x="997722" y="506954"/>
                </a:lnTo>
                <a:lnTo>
                  <a:pt x="986622" y="546913"/>
                </a:lnTo>
                <a:lnTo>
                  <a:pt x="973302" y="586872"/>
                </a:lnTo>
                <a:lnTo>
                  <a:pt x="957763" y="624611"/>
                </a:lnTo>
                <a:lnTo>
                  <a:pt x="942223" y="664570"/>
                </a:lnTo>
                <a:lnTo>
                  <a:pt x="926684" y="702309"/>
                </a:lnTo>
                <a:lnTo>
                  <a:pt x="908924" y="740048"/>
                </a:lnTo>
                <a:lnTo>
                  <a:pt x="888944" y="777787"/>
                </a:lnTo>
                <a:lnTo>
                  <a:pt x="868965" y="815526"/>
                </a:lnTo>
                <a:lnTo>
                  <a:pt x="846766" y="851045"/>
                </a:lnTo>
                <a:lnTo>
                  <a:pt x="824566" y="886564"/>
                </a:lnTo>
                <a:lnTo>
                  <a:pt x="800147" y="922083"/>
                </a:lnTo>
                <a:lnTo>
                  <a:pt x="775727" y="955382"/>
                </a:lnTo>
                <a:lnTo>
                  <a:pt x="646971" y="1117438"/>
                </a:lnTo>
                <a:lnTo>
                  <a:pt x="582593" y="1197356"/>
                </a:lnTo>
                <a:lnTo>
                  <a:pt x="515994" y="1277273"/>
                </a:lnTo>
                <a:lnTo>
                  <a:pt x="382798" y="1432669"/>
                </a:lnTo>
                <a:lnTo>
                  <a:pt x="242941" y="1590285"/>
                </a:lnTo>
                <a:lnTo>
                  <a:pt x="100865" y="1750121"/>
                </a:lnTo>
                <a:lnTo>
                  <a:pt x="0" y="185988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894932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Highligh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4367213" y="1773239"/>
            <a:ext cx="7200900"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34739B3E-E336-46B9-A585-F7572893B654}" type="datetime1">
              <a:rPr lang="fi-FI" smtClean="0"/>
              <a:t>21.11.2024</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dirty="0"/>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623887" y="1773238"/>
            <a:ext cx="2879825" cy="4392612"/>
          </a:xfrm>
        </p:spPr>
        <p:txBody>
          <a:bodyPr/>
          <a:lstStyle>
            <a:lvl1pPr marL="0" indent="0">
              <a:lnSpc>
                <a:spcPct val="100000"/>
              </a:lnSpc>
              <a:buFontTx/>
              <a:buNone/>
              <a:defRPr sz="2400" b="1">
                <a:solidFill>
                  <a:schemeClr val="accent1"/>
                </a:solidFill>
                <a:latin typeface="+mj-lt"/>
              </a:defRPr>
            </a:lvl1pPr>
            <a:lvl2pPr marL="0" indent="0">
              <a:spcBef>
                <a:spcPts val="1200"/>
              </a:spcBef>
              <a:buFontTx/>
              <a:buNone/>
              <a:defRPr>
                <a:solidFill>
                  <a:schemeClr val="accent1"/>
                </a:solidFill>
                <a:latin typeface="Lato Black" panose="020F0A02020204030203" pitchFamily="34" charset="0"/>
              </a:defRPr>
            </a:lvl2pPr>
            <a:lvl3pPr marL="0" indent="0">
              <a:buFontTx/>
              <a:buNone/>
              <a:defRPr b="1">
                <a:solidFill>
                  <a:schemeClr val="accent1"/>
                </a:solidFill>
              </a:defRPr>
            </a:lvl3pPr>
            <a:lvl4pPr marL="0" indent="0">
              <a:buFontTx/>
              <a:buNone/>
              <a:defRPr>
                <a:solidFill>
                  <a:schemeClr val="accent1"/>
                </a:solidFill>
              </a:defRPr>
            </a:lvl4pPr>
            <a:lvl5pPr marL="0" indent="0">
              <a:buFontTx/>
              <a:buNone/>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cxnSp>
        <p:nvCxnSpPr>
          <p:cNvPr id="7" name="Straight Connector 6">
            <a:extLst>
              <a:ext uri="{FF2B5EF4-FFF2-40B4-BE49-F238E27FC236}">
                <a16:creationId xmlns:a16="http://schemas.microsoft.com/office/drawing/2014/main" id="{C737DD0E-296C-8C45-52B2-8F30DD339E79}"/>
              </a:ext>
              <a:ext uri="{C183D7F6-B498-43B3-948B-1728B52AA6E4}">
                <adec:decorative xmlns:adec="http://schemas.microsoft.com/office/drawing/2017/decorative" val="1"/>
              </a:ext>
            </a:extLst>
          </p:cNvPr>
          <p:cNvCxnSpPr/>
          <p:nvPr userDrawn="1"/>
        </p:nvCxnSpPr>
        <p:spPr>
          <a:xfrm>
            <a:off x="3791744" y="1773238"/>
            <a:ext cx="0" cy="4392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632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Highligh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8" y="1773239"/>
            <a:ext cx="7200900"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95C36278-0317-47B4-A5E2-1B008F0A3A4E}" type="datetime1">
              <a:rPr lang="fi-FI" smtClean="0"/>
              <a:t>21.11.2024</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dirty="0"/>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8688288" y="1773238"/>
            <a:ext cx="2879825" cy="4392612"/>
          </a:xfrm>
        </p:spPr>
        <p:txBody>
          <a:bodyPr/>
          <a:lstStyle>
            <a:lvl1pPr marL="0" indent="0">
              <a:lnSpc>
                <a:spcPct val="100000"/>
              </a:lnSpc>
              <a:buFontTx/>
              <a:buNone/>
              <a:defRPr sz="2400" b="1">
                <a:solidFill>
                  <a:schemeClr val="accent1"/>
                </a:solidFill>
                <a:latin typeface="+mj-lt"/>
              </a:defRPr>
            </a:lvl1pPr>
            <a:lvl2pPr marL="0" indent="0">
              <a:spcBef>
                <a:spcPts val="1200"/>
              </a:spcBef>
              <a:buFontTx/>
              <a:buNone/>
              <a:defRPr b="1">
                <a:solidFill>
                  <a:schemeClr val="accent1"/>
                </a:solidFill>
                <a:latin typeface="Lato Black" panose="020F0A02020204030203" pitchFamily="34" charset="0"/>
              </a:defRPr>
            </a:lvl2pPr>
            <a:lvl3pPr marL="0" indent="0">
              <a:buFontTx/>
              <a:buNone/>
              <a:defRPr b="1">
                <a:solidFill>
                  <a:schemeClr val="accent1"/>
                </a:solidFill>
              </a:defRPr>
            </a:lvl3pPr>
            <a:lvl4pPr marL="0" indent="0">
              <a:buFontTx/>
              <a:buNone/>
              <a:defRPr>
                <a:solidFill>
                  <a:schemeClr val="accent1"/>
                </a:solidFill>
              </a:defRPr>
            </a:lvl4pPr>
            <a:lvl5pPr marL="0" indent="0">
              <a:buFontTx/>
              <a:buNone/>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cxnSp>
        <p:nvCxnSpPr>
          <p:cNvPr id="12" name="Straight Connector 11">
            <a:extLst>
              <a:ext uri="{FF2B5EF4-FFF2-40B4-BE49-F238E27FC236}">
                <a16:creationId xmlns:a16="http://schemas.microsoft.com/office/drawing/2014/main" id="{42F05E37-3776-01E8-7194-21D33C2EED51}"/>
              </a:ext>
              <a:ext uri="{C183D7F6-B498-43B3-948B-1728B52AA6E4}">
                <adec:decorative xmlns:adec="http://schemas.microsoft.com/office/drawing/2017/decorative" val="1"/>
              </a:ext>
            </a:extLst>
          </p:cNvPr>
          <p:cNvCxnSpPr/>
          <p:nvPr userDrawn="1"/>
        </p:nvCxnSpPr>
        <p:spPr>
          <a:xfrm>
            <a:off x="8400256" y="1773238"/>
            <a:ext cx="0" cy="4392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985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Highlight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4367213" y="1773239"/>
            <a:ext cx="7200900"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34739B3E-E336-46B9-A585-F7572893B654}" type="datetime1">
              <a:rPr lang="fi-FI" smtClean="0"/>
              <a:t>21.11.2024</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dirty="0"/>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623887" y="1773238"/>
            <a:ext cx="2879825" cy="4392612"/>
          </a:xfrm>
        </p:spPr>
        <p:txBody>
          <a:bodyPr/>
          <a:lstStyle>
            <a:lvl1pPr marL="0" indent="0">
              <a:lnSpc>
                <a:spcPct val="100000"/>
              </a:lnSpc>
              <a:buFontTx/>
              <a:buNone/>
              <a:defRPr sz="2400" b="1">
                <a:solidFill>
                  <a:schemeClr val="accent1"/>
                </a:solidFill>
                <a:latin typeface="+mj-lt"/>
              </a:defRPr>
            </a:lvl1pPr>
            <a:lvl2pPr marL="0" indent="0">
              <a:spcBef>
                <a:spcPts val="1200"/>
              </a:spcBef>
              <a:buFontTx/>
              <a:buNone/>
              <a:defRPr>
                <a:solidFill>
                  <a:schemeClr val="accent1"/>
                </a:solidFill>
                <a:latin typeface="Lato Black" panose="020F0A02020204030203" pitchFamily="34" charset="0"/>
              </a:defRPr>
            </a:lvl2pPr>
            <a:lvl3pPr marL="0" indent="0">
              <a:buFontTx/>
              <a:buNone/>
              <a:defRPr b="1">
                <a:solidFill>
                  <a:schemeClr val="accent1"/>
                </a:solidFill>
              </a:defRPr>
            </a:lvl3pPr>
            <a:lvl4pPr marL="0" indent="0">
              <a:buFontTx/>
              <a:buNone/>
              <a:defRPr>
                <a:solidFill>
                  <a:schemeClr val="accent1"/>
                </a:solidFill>
              </a:defRPr>
            </a:lvl4pPr>
            <a:lvl5pPr marL="0" indent="0">
              <a:buFontTx/>
              <a:buNone/>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cxnSp>
        <p:nvCxnSpPr>
          <p:cNvPr id="7" name="Straight Connector 6">
            <a:extLst>
              <a:ext uri="{FF2B5EF4-FFF2-40B4-BE49-F238E27FC236}">
                <a16:creationId xmlns:a16="http://schemas.microsoft.com/office/drawing/2014/main" id="{C737DD0E-296C-8C45-52B2-8F30DD339E79}"/>
              </a:ext>
              <a:ext uri="{C183D7F6-B498-43B3-948B-1728B52AA6E4}">
                <adec:decorative xmlns:adec="http://schemas.microsoft.com/office/drawing/2017/decorative" val="1"/>
              </a:ext>
            </a:extLst>
          </p:cNvPr>
          <p:cNvCxnSpPr/>
          <p:nvPr userDrawn="1"/>
        </p:nvCxnSpPr>
        <p:spPr>
          <a:xfrm>
            <a:off x="3791744" y="1773238"/>
            <a:ext cx="0" cy="4392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759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623888" y="476250"/>
            <a:ext cx="5328096" cy="1080542"/>
          </a:xfrm>
        </p:spPr>
        <p:txBody>
          <a:body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8" y="1773239"/>
            <a:ext cx="5328096"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20" name="Picture Placeholder 19">
            <a:extLst>
              <a:ext uri="{FF2B5EF4-FFF2-40B4-BE49-F238E27FC236}">
                <a16:creationId xmlns:a16="http://schemas.microsoft.com/office/drawing/2014/main" id="{A8275D46-648A-6D1B-558E-E3FAC0796683}"/>
              </a:ext>
              <a:ext uri="{C183D7F6-B498-43B3-948B-1728B52AA6E4}">
                <adec:decorative xmlns:adec="http://schemas.microsoft.com/office/drawing/2017/decorative" val="1"/>
              </a:ext>
            </a:extLst>
          </p:cNvPr>
          <p:cNvSpPr>
            <a:spLocks noGrp="1"/>
          </p:cNvSpPr>
          <p:nvPr>
            <p:ph type="pic" sz="quarter" idx="14"/>
          </p:nvPr>
        </p:nvSpPr>
        <p:spPr>
          <a:xfrm>
            <a:off x="6240016" y="0"/>
            <a:ext cx="5951984" cy="6858000"/>
          </a:xfrm>
          <a:custGeom>
            <a:avLst/>
            <a:gdLst>
              <a:gd name="connsiteX0" fmla="*/ 2320585 w 5951984"/>
              <a:gd name="connsiteY0" fmla="*/ 0 h 6858000"/>
              <a:gd name="connsiteX1" fmla="*/ 3168352 w 5951984"/>
              <a:gd name="connsiteY1" fmla="*/ 0 h 6858000"/>
              <a:gd name="connsiteX2" fmla="*/ 4074198 w 5951984"/>
              <a:gd name="connsiteY2" fmla="*/ 0 h 6858000"/>
              <a:gd name="connsiteX3" fmla="*/ 5951984 w 5951984"/>
              <a:gd name="connsiteY3" fmla="*/ 0 h 6858000"/>
              <a:gd name="connsiteX4" fmla="*/ 5951984 w 5951984"/>
              <a:gd name="connsiteY4" fmla="*/ 6858000 h 6858000"/>
              <a:gd name="connsiteX5" fmla="*/ 4074198 w 5951984"/>
              <a:gd name="connsiteY5" fmla="*/ 6858000 h 6858000"/>
              <a:gd name="connsiteX6" fmla="*/ 3168352 w 5951984"/>
              <a:gd name="connsiteY6" fmla="*/ 6858000 h 6858000"/>
              <a:gd name="connsiteX7" fmla="*/ 1074542 w 5951984"/>
              <a:gd name="connsiteY7" fmla="*/ 6858000 h 6858000"/>
              <a:gd name="connsiteX8" fmla="*/ 1074542 w 5951984"/>
              <a:gd name="connsiteY8" fmla="*/ 6825044 h 6858000"/>
              <a:gd name="connsiteX9" fmla="*/ 1066788 w 5951984"/>
              <a:gd name="connsiteY9" fmla="*/ 6858000 h 6858000"/>
              <a:gd name="connsiteX10" fmla="*/ 248653 w 5951984"/>
              <a:gd name="connsiteY10" fmla="*/ 6858000 h 6858000"/>
              <a:gd name="connsiteX11" fmla="*/ 236503 w 5951984"/>
              <a:gd name="connsiteY11" fmla="*/ 6820034 h 6858000"/>
              <a:gd name="connsiteX12" fmla="*/ 208679 w 5951984"/>
              <a:gd name="connsiteY12" fmla="*/ 6729607 h 6858000"/>
              <a:gd name="connsiteX13" fmla="*/ 184333 w 5951984"/>
              <a:gd name="connsiteY13" fmla="*/ 6642657 h 6858000"/>
              <a:gd name="connsiteX14" fmla="*/ 163466 w 5951984"/>
              <a:gd name="connsiteY14" fmla="*/ 6552230 h 6858000"/>
              <a:gd name="connsiteX15" fmla="*/ 142598 w 5951984"/>
              <a:gd name="connsiteY15" fmla="*/ 6465280 h 6858000"/>
              <a:gd name="connsiteX16" fmla="*/ 121730 w 5951984"/>
              <a:gd name="connsiteY16" fmla="*/ 6371374 h 6858000"/>
              <a:gd name="connsiteX17" fmla="*/ 104340 w 5951984"/>
              <a:gd name="connsiteY17" fmla="*/ 6280947 h 6858000"/>
              <a:gd name="connsiteX18" fmla="*/ 86950 w 5951984"/>
              <a:gd name="connsiteY18" fmla="*/ 6187041 h 6858000"/>
              <a:gd name="connsiteX19" fmla="*/ 73038 w 5951984"/>
              <a:gd name="connsiteY19" fmla="*/ 6089658 h 6858000"/>
              <a:gd name="connsiteX20" fmla="*/ 59126 w 5951984"/>
              <a:gd name="connsiteY20" fmla="*/ 5992274 h 6858000"/>
              <a:gd name="connsiteX21" fmla="*/ 45214 w 5951984"/>
              <a:gd name="connsiteY21" fmla="*/ 5894890 h 6858000"/>
              <a:gd name="connsiteX22" fmla="*/ 34780 w 5951984"/>
              <a:gd name="connsiteY22" fmla="*/ 5797507 h 6858000"/>
              <a:gd name="connsiteX23" fmla="*/ 24346 w 5951984"/>
              <a:gd name="connsiteY23" fmla="*/ 5696645 h 6858000"/>
              <a:gd name="connsiteX24" fmla="*/ 17390 w 5951984"/>
              <a:gd name="connsiteY24" fmla="*/ 5595784 h 6858000"/>
              <a:gd name="connsiteX25" fmla="*/ 10434 w 5951984"/>
              <a:gd name="connsiteY25" fmla="*/ 5491444 h 6858000"/>
              <a:gd name="connsiteX26" fmla="*/ 3478 w 5951984"/>
              <a:gd name="connsiteY26" fmla="*/ 5376671 h 6858000"/>
              <a:gd name="connsiteX27" fmla="*/ 0 w 5951984"/>
              <a:gd name="connsiteY27" fmla="*/ 5261897 h 6858000"/>
              <a:gd name="connsiteX28" fmla="*/ 0 w 5951984"/>
              <a:gd name="connsiteY28" fmla="*/ 5147124 h 6858000"/>
              <a:gd name="connsiteX29" fmla="*/ 3478 w 5951984"/>
              <a:gd name="connsiteY29" fmla="*/ 5032350 h 6858000"/>
              <a:gd name="connsiteX30" fmla="*/ 6956 w 5951984"/>
              <a:gd name="connsiteY30" fmla="*/ 4917577 h 6858000"/>
              <a:gd name="connsiteX31" fmla="*/ 17390 w 5951984"/>
              <a:gd name="connsiteY31" fmla="*/ 4802803 h 6858000"/>
              <a:gd name="connsiteX32" fmla="*/ 27824 w 5951984"/>
              <a:gd name="connsiteY32" fmla="*/ 4691508 h 6858000"/>
              <a:gd name="connsiteX33" fmla="*/ 38258 w 5951984"/>
              <a:gd name="connsiteY33" fmla="*/ 4580212 h 6858000"/>
              <a:gd name="connsiteX34" fmla="*/ 55648 w 5951984"/>
              <a:gd name="connsiteY34" fmla="*/ 4468916 h 6858000"/>
              <a:gd name="connsiteX35" fmla="*/ 73038 w 5951984"/>
              <a:gd name="connsiteY35" fmla="*/ 4357621 h 6858000"/>
              <a:gd name="connsiteX36" fmla="*/ 90428 w 5951984"/>
              <a:gd name="connsiteY36" fmla="*/ 4246325 h 6858000"/>
              <a:gd name="connsiteX37" fmla="*/ 114774 w 5951984"/>
              <a:gd name="connsiteY37" fmla="*/ 4135030 h 6858000"/>
              <a:gd name="connsiteX38" fmla="*/ 139120 w 5951984"/>
              <a:gd name="connsiteY38" fmla="*/ 4027212 h 6858000"/>
              <a:gd name="connsiteX39" fmla="*/ 163466 w 5951984"/>
              <a:gd name="connsiteY39" fmla="*/ 3919395 h 6858000"/>
              <a:gd name="connsiteX40" fmla="*/ 194767 w 5951984"/>
              <a:gd name="connsiteY40" fmla="*/ 3811577 h 6858000"/>
              <a:gd name="connsiteX41" fmla="*/ 226069 w 5951984"/>
              <a:gd name="connsiteY41" fmla="*/ 3703760 h 6858000"/>
              <a:gd name="connsiteX42" fmla="*/ 257371 w 5951984"/>
              <a:gd name="connsiteY42" fmla="*/ 3595942 h 6858000"/>
              <a:gd name="connsiteX43" fmla="*/ 292151 w 5951984"/>
              <a:gd name="connsiteY43" fmla="*/ 3488125 h 6858000"/>
              <a:gd name="connsiteX44" fmla="*/ 330409 w 5951984"/>
              <a:gd name="connsiteY44" fmla="*/ 3380307 h 6858000"/>
              <a:gd name="connsiteX45" fmla="*/ 368666 w 5951984"/>
              <a:gd name="connsiteY45" fmla="*/ 3275968 h 6858000"/>
              <a:gd name="connsiteX46" fmla="*/ 406924 w 5951984"/>
              <a:gd name="connsiteY46" fmla="*/ 3171628 h 6858000"/>
              <a:gd name="connsiteX47" fmla="*/ 448660 w 5951984"/>
              <a:gd name="connsiteY47" fmla="*/ 3063811 h 6858000"/>
              <a:gd name="connsiteX48" fmla="*/ 493874 w 5951984"/>
              <a:gd name="connsiteY48" fmla="*/ 2959471 h 6858000"/>
              <a:gd name="connsiteX49" fmla="*/ 539088 w 5951984"/>
              <a:gd name="connsiteY49" fmla="*/ 2855131 h 6858000"/>
              <a:gd name="connsiteX50" fmla="*/ 636471 w 5951984"/>
              <a:gd name="connsiteY50" fmla="*/ 2649930 h 6858000"/>
              <a:gd name="connsiteX51" fmla="*/ 737333 w 5951984"/>
              <a:gd name="connsiteY51" fmla="*/ 2441251 h 6858000"/>
              <a:gd name="connsiteX52" fmla="*/ 789503 w 5951984"/>
              <a:gd name="connsiteY52" fmla="*/ 2340390 h 6858000"/>
              <a:gd name="connsiteX53" fmla="*/ 845150 w 5951984"/>
              <a:gd name="connsiteY53" fmla="*/ 2239528 h 6858000"/>
              <a:gd name="connsiteX54" fmla="*/ 900798 w 5951984"/>
              <a:gd name="connsiteY54" fmla="*/ 2135188 h 6858000"/>
              <a:gd name="connsiteX55" fmla="*/ 959924 w 5951984"/>
              <a:gd name="connsiteY55" fmla="*/ 2034327 h 6858000"/>
              <a:gd name="connsiteX56" fmla="*/ 1015572 w 5951984"/>
              <a:gd name="connsiteY56" fmla="*/ 1933465 h 6858000"/>
              <a:gd name="connsiteX57" fmla="*/ 1074697 w 5951984"/>
              <a:gd name="connsiteY57" fmla="*/ 1832604 h 6858000"/>
              <a:gd name="connsiteX58" fmla="*/ 1196427 w 5951984"/>
              <a:gd name="connsiteY58" fmla="*/ 1630881 h 6858000"/>
              <a:gd name="connsiteX59" fmla="*/ 1325112 w 5951984"/>
              <a:gd name="connsiteY59" fmla="*/ 1432635 h 6858000"/>
              <a:gd name="connsiteX60" fmla="*/ 1453798 w 5951984"/>
              <a:gd name="connsiteY60" fmla="*/ 1230912 h 6858000"/>
              <a:gd name="connsiteX61" fmla="*/ 1585961 w 5951984"/>
              <a:gd name="connsiteY61" fmla="*/ 1032667 h 6858000"/>
              <a:gd name="connsiteX62" fmla="*/ 1655521 w 5951984"/>
              <a:gd name="connsiteY62" fmla="*/ 935284 h 6858000"/>
              <a:gd name="connsiteX63" fmla="*/ 1721603 w 5951984"/>
              <a:gd name="connsiteY63" fmla="*/ 837900 h 6858000"/>
              <a:gd name="connsiteX64" fmla="*/ 1999842 w 5951984"/>
              <a:gd name="connsiteY64" fmla="*/ 437932 h 6858000"/>
              <a:gd name="connsiteX65" fmla="*/ 2285036 w 5951984"/>
              <a:gd name="connsiteY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51984" h="6858000">
                <a:moveTo>
                  <a:pt x="2320585" y="0"/>
                </a:moveTo>
                <a:lnTo>
                  <a:pt x="3168352" y="0"/>
                </a:lnTo>
                <a:lnTo>
                  <a:pt x="4074198" y="0"/>
                </a:lnTo>
                <a:lnTo>
                  <a:pt x="5951984" y="0"/>
                </a:lnTo>
                <a:lnTo>
                  <a:pt x="5951984" y="6858000"/>
                </a:lnTo>
                <a:lnTo>
                  <a:pt x="4074198" y="6858000"/>
                </a:lnTo>
                <a:lnTo>
                  <a:pt x="3168352" y="6858000"/>
                </a:lnTo>
                <a:lnTo>
                  <a:pt x="1074542" y="6858000"/>
                </a:lnTo>
                <a:lnTo>
                  <a:pt x="1074542" y="6825044"/>
                </a:lnTo>
                <a:lnTo>
                  <a:pt x="1066788" y="6858000"/>
                </a:lnTo>
                <a:lnTo>
                  <a:pt x="248653" y="6858000"/>
                </a:lnTo>
                <a:lnTo>
                  <a:pt x="236503" y="6820034"/>
                </a:lnTo>
                <a:lnTo>
                  <a:pt x="208679"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7" y="3811577"/>
                </a:lnTo>
                <a:lnTo>
                  <a:pt x="226069" y="3703760"/>
                </a:lnTo>
                <a:lnTo>
                  <a:pt x="257371" y="3595942"/>
                </a:lnTo>
                <a:lnTo>
                  <a:pt x="292151" y="3488125"/>
                </a:lnTo>
                <a:lnTo>
                  <a:pt x="330409" y="3380307"/>
                </a:lnTo>
                <a:lnTo>
                  <a:pt x="368666" y="3275968"/>
                </a:lnTo>
                <a:lnTo>
                  <a:pt x="406924" y="3171628"/>
                </a:lnTo>
                <a:lnTo>
                  <a:pt x="448660" y="3063811"/>
                </a:lnTo>
                <a:lnTo>
                  <a:pt x="493874" y="2959471"/>
                </a:lnTo>
                <a:lnTo>
                  <a:pt x="539088" y="2855131"/>
                </a:lnTo>
                <a:lnTo>
                  <a:pt x="636471" y="2649930"/>
                </a:lnTo>
                <a:lnTo>
                  <a:pt x="737333" y="2441251"/>
                </a:lnTo>
                <a:lnTo>
                  <a:pt x="789503" y="2340390"/>
                </a:lnTo>
                <a:lnTo>
                  <a:pt x="845150" y="2239528"/>
                </a:lnTo>
                <a:lnTo>
                  <a:pt x="900798" y="2135188"/>
                </a:lnTo>
                <a:lnTo>
                  <a:pt x="959924" y="2034327"/>
                </a:lnTo>
                <a:lnTo>
                  <a:pt x="1015572" y="1933465"/>
                </a:lnTo>
                <a:lnTo>
                  <a:pt x="1074697" y="1832604"/>
                </a:lnTo>
                <a:lnTo>
                  <a:pt x="1196427" y="1630881"/>
                </a:lnTo>
                <a:lnTo>
                  <a:pt x="1325112" y="1432635"/>
                </a:lnTo>
                <a:lnTo>
                  <a:pt x="1453798" y="1230912"/>
                </a:lnTo>
                <a:lnTo>
                  <a:pt x="1585961" y="1032667"/>
                </a:lnTo>
                <a:lnTo>
                  <a:pt x="1655521" y="935284"/>
                </a:lnTo>
                <a:lnTo>
                  <a:pt x="1721603" y="837900"/>
                </a:lnTo>
                <a:lnTo>
                  <a:pt x="1999842" y="437932"/>
                </a:lnTo>
                <a:lnTo>
                  <a:pt x="2285036" y="48398"/>
                </a:lnTo>
                <a:close/>
              </a:path>
            </a:pathLst>
          </a:custGeom>
          <a:solidFill>
            <a:schemeClr val="bg2"/>
          </a:solidFill>
        </p:spPr>
        <p:txBody>
          <a:bodyPr wrap="square">
            <a:noAutofit/>
          </a:bodyPr>
          <a:lstStyle>
            <a:lvl1pPr marL="0" indent="0" algn="r">
              <a:buFontTx/>
              <a:buNone/>
              <a:defRPr sz="1200"/>
            </a:lvl1pPr>
          </a:lstStyle>
          <a:p>
            <a:r>
              <a:rPr lang="en-US"/>
              <a:t>Click icon to add picture</a:t>
            </a:r>
            <a:endParaRPr lang="fi-FI"/>
          </a:p>
        </p:txBody>
      </p:sp>
      <p:sp>
        <p:nvSpPr>
          <p:cNvPr id="9" name="Text Placeholder 2">
            <a:extLst>
              <a:ext uri="{FF2B5EF4-FFF2-40B4-BE49-F238E27FC236}">
                <a16:creationId xmlns:a16="http://schemas.microsoft.com/office/drawing/2014/main" id="{EA2BFE28-A8A3-9BA9-3FCF-80A8FC75E0BE}"/>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stStyle>
          <a:p>
            <a:pPr lvl="0"/>
            <a:r>
              <a:rPr lang="en-US"/>
              <a:t>Click to edit Master text styles</a:t>
            </a:r>
          </a:p>
        </p:txBody>
      </p:sp>
      <p:sp>
        <p:nvSpPr>
          <p:cNvPr id="7" name="Date Placeholder 6">
            <a:extLst>
              <a:ext uri="{FF2B5EF4-FFF2-40B4-BE49-F238E27FC236}">
                <a16:creationId xmlns:a16="http://schemas.microsoft.com/office/drawing/2014/main" id="{EFC052CB-1C59-5FF2-4DF9-656C509F72B6}"/>
              </a:ext>
            </a:extLst>
          </p:cNvPr>
          <p:cNvSpPr>
            <a:spLocks noGrp="1"/>
          </p:cNvSpPr>
          <p:nvPr>
            <p:ph type="dt" sz="half" idx="20"/>
          </p:nvPr>
        </p:nvSpPr>
        <p:spPr/>
        <p:txBody>
          <a:bodyPr/>
          <a:lstStyle/>
          <a:p>
            <a:fld id="{0141B497-A1EF-4919-9591-DEA47F30A355}" type="datetime1">
              <a:rPr lang="fi-FI" smtClean="0"/>
              <a:t>21.11.2024</a:t>
            </a:fld>
            <a:endParaRPr lang="fi-FI" dirty="0"/>
          </a:p>
        </p:txBody>
      </p:sp>
      <p:sp>
        <p:nvSpPr>
          <p:cNvPr id="8" name="Footer Placeholder 7">
            <a:extLst>
              <a:ext uri="{FF2B5EF4-FFF2-40B4-BE49-F238E27FC236}">
                <a16:creationId xmlns:a16="http://schemas.microsoft.com/office/drawing/2014/main" id="{73DC01B7-6394-8CC2-2C32-66EE2DE3FF55}"/>
              </a:ext>
            </a:extLst>
          </p:cNvPr>
          <p:cNvSpPr>
            <a:spLocks noGrp="1"/>
          </p:cNvSpPr>
          <p:nvPr>
            <p:ph type="ftr" sz="quarter" idx="21"/>
          </p:nvPr>
        </p:nvSpPr>
        <p:spPr/>
        <p:txBody>
          <a:bodyPr/>
          <a:lstStyle>
            <a:lvl1pPr>
              <a:defRPr>
                <a:solidFill>
                  <a:schemeClr val="bg1"/>
                </a:solidFill>
              </a:defRPr>
            </a:lvl1pPr>
          </a:lstStyle>
          <a:p>
            <a:r>
              <a:rPr lang="fi-FI"/>
              <a:t>JYU Since 1863.</a:t>
            </a:r>
            <a:endParaRPr lang="fi-FI" dirty="0"/>
          </a:p>
        </p:txBody>
      </p:sp>
      <p:sp>
        <p:nvSpPr>
          <p:cNvPr id="10" name="Slide Number Placeholder 9">
            <a:extLst>
              <a:ext uri="{FF2B5EF4-FFF2-40B4-BE49-F238E27FC236}">
                <a16:creationId xmlns:a16="http://schemas.microsoft.com/office/drawing/2014/main" id="{0ECD5D9A-E923-5757-606E-E0B4413A922D}"/>
              </a:ext>
            </a:extLst>
          </p:cNvPr>
          <p:cNvSpPr>
            <a:spLocks noGrp="1"/>
          </p:cNvSpPr>
          <p:nvPr>
            <p:ph type="sldNum" sz="quarter" idx="22"/>
          </p:nvPr>
        </p:nvSpPr>
        <p:spPr/>
        <p:txBody>
          <a:bodyPr/>
          <a:lstStyle/>
          <a:p>
            <a:fld id="{9E548902-A2E1-4711-A467-290FB9FE5D63}" type="slidenum">
              <a:rPr lang="fi-FI" smtClean="0"/>
              <a:pPr/>
              <a:t>‹#›</a:t>
            </a:fld>
            <a:endParaRPr lang="fi-FI" dirty="0"/>
          </a:p>
        </p:txBody>
      </p:sp>
    </p:spTree>
    <p:extLst>
      <p:ext uri="{BB962C8B-B14F-4D97-AF65-F5344CB8AC3E}">
        <p14:creationId xmlns:p14="http://schemas.microsoft.com/office/powerpoint/2010/main" val="4074667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623888" y="476250"/>
            <a:ext cx="7200900" cy="1080542"/>
          </a:xfrm>
        </p:spPr>
        <p:txBody>
          <a:body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8" y="1773239"/>
            <a:ext cx="7200900"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23" name="Picture Placeholder 22">
            <a:extLst>
              <a:ext uri="{FF2B5EF4-FFF2-40B4-BE49-F238E27FC236}">
                <a16:creationId xmlns:a16="http://schemas.microsoft.com/office/drawing/2014/main" id="{CA6B75E8-E809-A875-9F2D-14DC986B3B84}"/>
              </a:ext>
              <a:ext uri="{C183D7F6-B498-43B3-948B-1728B52AA6E4}">
                <adec:decorative xmlns:adec="http://schemas.microsoft.com/office/drawing/2017/decorative" val="1"/>
              </a:ext>
            </a:extLst>
          </p:cNvPr>
          <p:cNvSpPr>
            <a:spLocks noGrp="1"/>
          </p:cNvSpPr>
          <p:nvPr>
            <p:ph type="pic" sz="quarter" idx="13"/>
          </p:nvPr>
        </p:nvSpPr>
        <p:spPr>
          <a:xfrm>
            <a:off x="8117802" y="0"/>
            <a:ext cx="4074198" cy="6858000"/>
          </a:xfrm>
          <a:custGeom>
            <a:avLst/>
            <a:gdLst>
              <a:gd name="connsiteX0" fmla="*/ 2320585 w 4074198"/>
              <a:gd name="connsiteY0" fmla="*/ 0 h 6858000"/>
              <a:gd name="connsiteX1" fmla="*/ 4074198 w 4074198"/>
              <a:gd name="connsiteY1" fmla="*/ 0 h 6858000"/>
              <a:gd name="connsiteX2" fmla="*/ 4074198 w 4074198"/>
              <a:gd name="connsiteY2" fmla="*/ 1196752 h 6858000"/>
              <a:gd name="connsiteX3" fmla="*/ 4074198 w 4074198"/>
              <a:gd name="connsiteY3" fmla="*/ 1688600 h 6858000"/>
              <a:gd name="connsiteX4" fmla="*/ 4074198 w 4074198"/>
              <a:gd name="connsiteY4" fmla="*/ 2636912 h 6858000"/>
              <a:gd name="connsiteX5" fmla="*/ 4074198 w 4074198"/>
              <a:gd name="connsiteY5" fmla="*/ 5417840 h 6858000"/>
              <a:gd name="connsiteX6" fmla="*/ 4074198 w 4074198"/>
              <a:gd name="connsiteY6" fmla="*/ 6858000 h 6858000"/>
              <a:gd name="connsiteX7" fmla="*/ 1074542 w 4074198"/>
              <a:gd name="connsiteY7" fmla="*/ 6858000 h 6858000"/>
              <a:gd name="connsiteX8" fmla="*/ 1074542 w 4074198"/>
              <a:gd name="connsiteY8" fmla="*/ 6825044 h 6858000"/>
              <a:gd name="connsiteX9" fmla="*/ 1066788 w 4074198"/>
              <a:gd name="connsiteY9" fmla="*/ 6858000 h 6858000"/>
              <a:gd name="connsiteX10" fmla="*/ 248653 w 4074198"/>
              <a:gd name="connsiteY10" fmla="*/ 6858000 h 6858000"/>
              <a:gd name="connsiteX11" fmla="*/ 236503 w 4074198"/>
              <a:gd name="connsiteY11" fmla="*/ 6820034 h 6858000"/>
              <a:gd name="connsiteX12" fmla="*/ 208679 w 4074198"/>
              <a:gd name="connsiteY12" fmla="*/ 6729607 h 6858000"/>
              <a:gd name="connsiteX13" fmla="*/ 184333 w 4074198"/>
              <a:gd name="connsiteY13" fmla="*/ 6642657 h 6858000"/>
              <a:gd name="connsiteX14" fmla="*/ 163466 w 4074198"/>
              <a:gd name="connsiteY14" fmla="*/ 6552230 h 6858000"/>
              <a:gd name="connsiteX15" fmla="*/ 142598 w 4074198"/>
              <a:gd name="connsiteY15" fmla="*/ 6465280 h 6858000"/>
              <a:gd name="connsiteX16" fmla="*/ 121730 w 4074198"/>
              <a:gd name="connsiteY16" fmla="*/ 6371374 h 6858000"/>
              <a:gd name="connsiteX17" fmla="*/ 104340 w 4074198"/>
              <a:gd name="connsiteY17" fmla="*/ 6280947 h 6858000"/>
              <a:gd name="connsiteX18" fmla="*/ 86950 w 4074198"/>
              <a:gd name="connsiteY18" fmla="*/ 6187041 h 6858000"/>
              <a:gd name="connsiteX19" fmla="*/ 73038 w 4074198"/>
              <a:gd name="connsiteY19" fmla="*/ 6089658 h 6858000"/>
              <a:gd name="connsiteX20" fmla="*/ 59126 w 4074198"/>
              <a:gd name="connsiteY20" fmla="*/ 5992274 h 6858000"/>
              <a:gd name="connsiteX21" fmla="*/ 45214 w 4074198"/>
              <a:gd name="connsiteY21" fmla="*/ 5894890 h 6858000"/>
              <a:gd name="connsiteX22" fmla="*/ 34780 w 4074198"/>
              <a:gd name="connsiteY22" fmla="*/ 5797507 h 6858000"/>
              <a:gd name="connsiteX23" fmla="*/ 24346 w 4074198"/>
              <a:gd name="connsiteY23" fmla="*/ 5696645 h 6858000"/>
              <a:gd name="connsiteX24" fmla="*/ 17390 w 4074198"/>
              <a:gd name="connsiteY24" fmla="*/ 5595784 h 6858000"/>
              <a:gd name="connsiteX25" fmla="*/ 10434 w 4074198"/>
              <a:gd name="connsiteY25" fmla="*/ 5491444 h 6858000"/>
              <a:gd name="connsiteX26" fmla="*/ 3478 w 4074198"/>
              <a:gd name="connsiteY26" fmla="*/ 5376671 h 6858000"/>
              <a:gd name="connsiteX27" fmla="*/ 0 w 4074198"/>
              <a:gd name="connsiteY27" fmla="*/ 5261897 h 6858000"/>
              <a:gd name="connsiteX28" fmla="*/ 0 w 4074198"/>
              <a:gd name="connsiteY28" fmla="*/ 5147124 h 6858000"/>
              <a:gd name="connsiteX29" fmla="*/ 3478 w 4074198"/>
              <a:gd name="connsiteY29" fmla="*/ 5032350 h 6858000"/>
              <a:gd name="connsiteX30" fmla="*/ 6956 w 4074198"/>
              <a:gd name="connsiteY30" fmla="*/ 4917577 h 6858000"/>
              <a:gd name="connsiteX31" fmla="*/ 17390 w 4074198"/>
              <a:gd name="connsiteY31" fmla="*/ 4802803 h 6858000"/>
              <a:gd name="connsiteX32" fmla="*/ 27824 w 4074198"/>
              <a:gd name="connsiteY32" fmla="*/ 4691508 h 6858000"/>
              <a:gd name="connsiteX33" fmla="*/ 38258 w 4074198"/>
              <a:gd name="connsiteY33" fmla="*/ 4580212 h 6858000"/>
              <a:gd name="connsiteX34" fmla="*/ 55648 w 4074198"/>
              <a:gd name="connsiteY34" fmla="*/ 4468916 h 6858000"/>
              <a:gd name="connsiteX35" fmla="*/ 73038 w 4074198"/>
              <a:gd name="connsiteY35" fmla="*/ 4357621 h 6858000"/>
              <a:gd name="connsiteX36" fmla="*/ 90428 w 4074198"/>
              <a:gd name="connsiteY36" fmla="*/ 4246325 h 6858000"/>
              <a:gd name="connsiteX37" fmla="*/ 114774 w 4074198"/>
              <a:gd name="connsiteY37" fmla="*/ 4135030 h 6858000"/>
              <a:gd name="connsiteX38" fmla="*/ 139120 w 4074198"/>
              <a:gd name="connsiteY38" fmla="*/ 4027212 h 6858000"/>
              <a:gd name="connsiteX39" fmla="*/ 163466 w 4074198"/>
              <a:gd name="connsiteY39" fmla="*/ 3919395 h 6858000"/>
              <a:gd name="connsiteX40" fmla="*/ 194767 w 4074198"/>
              <a:gd name="connsiteY40" fmla="*/ 3811577 h 6858000"/>
              <a:gd name="connsiteX41" fmla="*/ 226069 w 4074198"/>
              <a:gd name="connsiteY41" fmla="*/ 3703760 h 6858000"/>
              <a:gd name="connsiteX42" fmla="*/ 257371 w 4074198"/>
              <a:gd name="connsiteY42" fmla="*/ 3595942 h 6858000"/>
              <a:gd name="connsiteX43" fmla="*/ 292151 w 4074198"/>
              <a:gd name="connsiteY43" fmla="*/ 3488125 h 6858000"/>
              <a:gd name="connsiteX44" fmla="*/ 330409 w 4074198"/>
              <a:gd name="connsiteY44" fmla="*/ 3380307 h 6858000"/>
              <a:gd name="connsiteX45" fmla="*/ 368666 w 4074198"/>
              <a:gd name="connsiteY45" fmla="*/ 3275968 h 6858000"/>
              <a:gd name="connsiteX46" fmla="*/ 406924 w 4074198"/>
              <a:gd name="connsiteY46" fmla="*/ 3171628 h 6858000"/>
              <a:gd name="connsiteX47" fmla="*/ 448660 w 4074198"/>
              <a:gd name="connsiteY47" fmla="*/ 3063811 h 6858000"/>
              <a:gd name="connsiteX48" fmla="*/ 493874 w 4074198"/>
              <a:gd name="connsiteY48" fmla="*/ 2959471 h 6858000"/>
              <a:gd name="connsiteX49" fmla="*/ 539088 w 4074198"/>
              <a:gd name="connsiteY49" fmla="*/ 2855131 h 6858000"/>
              <a:gd name="connsiteX50" fmla="*/ 636471 w 4074198"/>
              <a:gd name="connsiteY50" fmla="*/ 2649930 h 6858000"/>
              <a:gd name="connsiteX51" fmla="*/ 737333 w 4074198"/>
              <a:gd name="connsiteY51" fmla="*/ 2441251 h 6858000"/>
              <a:gd name="connsiteX52" fmla="*/ 789503 w 4074198"/>
              <a:gd name="connsiteY52" fmla="*/ 2340390 h 6858000"/>
              <a:gd name="connsiteX53" fmla="*/ 845150 w 4074198"/>
              <a:gd name="connsiteY53" fmla="*/ 2239528 h 6858000"/>
              <a:gd name="connsiteX54" fmla="*/ 900798 w 4074198"/>
              <a:gd name="connsiteY54" fmla="*/ 2135188 h 6858000"/>
              <a:gd name="connsiteX55" fmla="*/ 959924 w 4074198"/>
              <a:gd name="connsiteY55" fmla="*/ 2034327 h 6858000"/>
              <a:gd name="connsiteX56" fmla="*/ 1015572 w 4074198"/>
              <a:gd name="connsiteY56" fmla="*/ 1933465 h 6858000"/>
              <a:gd name="connsiteX57" fmla="*/ 1074697 w 4074198"/>
              <a:gd name="connsiteY57" fmla="*/ 1832604 h 6858000"/>
              <a:gd name="connsiteX58" fmla="*/ 1196427 w 4074198"/>
              <a:gd name="connsiteY58" fmla="*/ 1630881 h 6858000"/>
              <a:gd name="connsiteX59" fmla="*/ 1325112 w 4074198"/>
              <a:gd name="connsiteY59" fmla="*/ 1432635 h 6858000"/>
              <a:gd name="connsiteX60" fmla="*/ 1453798 w 4074198"/>
              <a:gd name="connsiteY60" fmla="*/ 1230912 h 6858000"/>
              <a:gd name="connsiteX61" fmla="*/ 1585961 w 4074198"/>
              <a:gd name="connsiteY61" fmla="*/ 1032667 h 6858000"/>
              <a:gd name="connsiteX62" fmla="*/ 1655521 w 4074198"/>
              <a:gd name="connsiteY62" fmla="*/ 935284 h 6858000"/>
              <a:gd name="connsiteX63" fmla="*/ 1721603 w 4074198"/>
              <a:gd name="connsiteY63" fmla="*/ 837900 h 6858000"/>
              <a:gd name="connsiteX64" fmla="*/ 1999842 w 4074198"/>
              <a:gd name="connsiteY64" fmla="*/ 437932 h 6858000"/>
              <a:gd name="connsiteX65" fmla="*/ 2285036 w 4074198"/>
              <a:gd name="connsiteY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074198" h="6858000">
                <a:moveTo>
                  <a:pt x="2320585" y="0"/>
                </a:moveTo>
                <a:lnTo>
                  <a:pt x="4074198" y="0"/>
                </a:lnTo>
                <a:lnTo>
                  <a:pt x="4074198" y="1196752"/>
                </a:lnTo>
                <a:lnTo>
                  <a:pt x="4074198" y="1688600"/>
                </a:lnTo>
                <a:lnTo>
                  <a:pt x="4074198" y="2636912"/>
                </a:lnTo>
                <a:lnTo>
                  <a:pt x="4074198" y="5417840"/>
                </a:lnTo>
                <a:lnTo>
                  <a:pt x="4074198" y="6858000"/>
                </a:lnTo>
                <a:lnTo>
                  <a:pt x="1074542" y="6858000"/>
                </a:lnTo>
                <a:lnTo>
                  <a:pt x="1074542" y="6825044"/>
                </a:lnTo>
                <a:lnTo>
                  <a:pt x="1066788" y="6858000"/>
                </a:lnTo>
                <a:lnTo>
                  <a:pt x="248653" y="6858000"/>
                </a:lnTo>
                <a:lnTo>
                  <a:pt x="236503" y="6820034"/>
                </a:lnTo>
                <a:lnTo>
                  <a:pt x="208679"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7" y="3811577"/>
                </a:lnTo>
                <a:lnTo>
                  <a:pt x="226069" y="3703760"/>
                </a:lnTo>
                <a:lnTo>
                  <a:pt x="257371" y="3595942"/>
                </a:lnTo>
                <a:lnTo>
                  <a:pt x="292151" y="3488125"/>
                </a:lnTo>
                <a:lnTo>
                  <a:pt x="330409" y="3380307"/>
                </a:lnTo>
                <a:lnTo>
                  <a:pt x="368666" y="3275968"/>
                </a:lnTo>
                <a:lnTo>
                  <a:pt x="406924" y="3171628"/>
                </a:lnTo>
                <a:lnTo>
                  <a:pt x="448660" y="3063811"/>
                </a:lnTo>
                <a:lnTo>
                  <a:pt x="493874" y="2959471"/>
                </a:lnTo>
                <a:lnTo>
                  <a:pt x="539088" y="2855131"/>
                </a:lnTo>
                <a:lnTo>
                  <a:pt x="636471" y="2649930"/>
                </a:lnTo>
                <a:lnTo>
                  <a:pt x="737333" y="2441251"/>
                </a:lnTo>
                <a:lnTo>
                  <a:pt x="789503" y="2340390"/>
                </a:lnTo>
                <a:lnTo>
                  <a:pt x="845150" y="2239528"/>
                </a:lnTo>
                <a:lnTo>
                  <a:pt x="900798" y="2135188"/>
                </a:lnTo>
                <a:lnTo>
                  <a:pt x="959924" y="2034327"/>
                </a:lnTo>
                <a:lnTo>
                  <a:pt x="1015572" y="1933465"/>
                </a:lnTo>
                <a:lnTo>
                  <a:pt x="1074697" y="1832604"/>
                </a:lnTo>
                <a:lnTo>
                  <a:pt x="1196427" y="1630881"/>
                </a:lnTo>
                <a:lnTo>
                  <a:pt x="1325112" y="1432635"/>
                </a:lnTo>
                <a:lnTo>
                  <a:pt x="1453798" y="1230912"/>
                </a:lnTo>
                <a:lnTo>
                  <a:pt x="1585961" y="1032667"/>
                </a:lnTo>
                <a:lnTo>
                  <a:pt x="1655521" y="935284"/>
                </a:lnTo>
                <a:lnTo>
                  <a:pt x="1721603" y="837900"/>
                </a:lnTo>
                <a:lnTo>
                  <a:pt x="1999842" y="437932"/>
                </a:lnTo>
                <a:lnTo>
                  <a:pt x="2285036" y="48398"/>
                </a:lnTo>
                <a:close/>
              </a:path>
            </a:pathLst>
          </a:custGeom>
          <a:solidFill>
            <a:schemeClr val="bg2"/>
          </a:solidFill>
        </p:spPr>
        <p:txBody>
          <a:bodyPr wrap="square">
            <a:noAutofit/>
          </a:bodyPr>
          <a:lstStyle>
            <a:lvl1pPr marL="0" indent="0" algn="r">
              <a:buFontTx/>
              <a:buNone/>
              <a:defRPr sz="1200"/>
            </a:lvl1pPr>
          </a:lstStyle>
          <a:p>
            <a:r>
              <a:rPr lang="en-US"/>
              <a:t>Click icon to add picture</a:t>
            </a:r>
            <a:endParaRPr lang="fi-FI"/>
          </a:p>
        </p:txBody>
      </p:sp>
      <p:sp>
        <p:nvSpPr>
          <p:cNvPr id="7" name="Text Placeholder 2">
            <a:extLst>
              <a:ext uri="{FF2B5EF4-FFF2-40B4-BE49-F238E27FC236}">
                <a16:creationId xmlns:a16="http://schemas.microsoft.com/office/drawing/2014/main" id="{874BB04E-A683-5803-730E-D653662C7183}"/>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stStyle>
          <a:p>
            <a:pPr lvl="0"/>
            <a:r>
              <a:rPr lang="en-US"/>
              <a:t>Click to edit Master text styles</a:t>
            </a:r>
          </a:p>
        </p:txBody>
      </p:sp>
      <p:sp>
        <p:nvSpPr>
          <p:cNvPr id="8" name="Date Placeholder 7">
            <a:extLst>
              <a:ext uri="{FF2B5EF4-FFF2-40B4-BE49-F238E27FC236}">
                <a16:creationId xmlns:a16="http://schemas.microsoft.com/office/drawing/2014/main" id="{DB3D3A7B-E98E-B66E-F719-0A3C386B2019}"/>
              </a:ext>
            </a:extLst>
          </p:cNvPr>
          <p:cNvSpPr>
            <a:spLocks noGrp="1"/>
          </p:cNvSpPr>
          <p:nvPr>
            <p:ph type="dt" sz="half" idx="20"/>
          </p:nvPr>
        </p:nvSpPr>
        <p:spPr/>
        <p:txBody>
          <a:bodyPr/>
          <a:lstStyle/>
          <a:p>
            <a:fld id="{2C3C5409-335C-4540-8DA3-D8AE9A049648}" type="datetime1">
              <a:rPr lang="fi-FI" smtClean="0"/>
              <a:t>21.11.2024</a:t>
            </a:fld>
            <a:endParaRPr lang="fi-FI" dirty="0"/>
          </a:p>
        </p:txBody>
      </p:sp>
      <p:sp>
        <p:nvSpPr>
          <p:cNvPr id="9" name="Footer Placeholder 8">
            <a:extLst>
              <a:ext uri="{FF2B5EF4-FFF2-40B4-BE49-F238E27FC236}">
                <a16:creationId xmlns:a16="http://schemas.microsoft.com/office/drawing/2014/main" id="{75B272D8-63EE-AC21-3A79-B18F57CEF3E4}"/>
              </a:ext>
            </a:extLst>
          </p:cNvPr>
          <p:cNvSpPr>
            <a:spLocks noGrp="1"/>
          </p:cNvSpPr>
          <p:nvPr>
            <p:ph type="ftr" sz="quarter" idx="21"/>
          </p:nvPr>
        </p:nvSpPr>
        <p:spPr/>
        <p:txBody>
          <a:bodyPr/>
          <a:lstStyle>
            <a:lvl1pPr>
              <a:defRPr>
                <a:solidFill>
                  <a:schemeClr val="bg1"/>
                </a:solidFill>
              </a:defRPr>
            </a:lvl1pPr>
          </a:lstStyle>
          <a:p>
            <a:r>
              <a:rPr lang="fi-FI"/>
              <a:t>JYU Since 1863.</a:t>
            </a:r>
            <a:endParaRPr lang="fi-FI" dirty="0"/>
          </a:p>
        </p:txBody>
      </p:sp>
      <p:sp>
        <p:nvSpPr>
          <p:cNvPr id="10" name="Slide Number Placeholder 9">
            <a:extLst>
              <a:ext uri="{FF2B5EF4-FFF2-40B4-BE49-F238E27FC236}">
                <a16:creationId xmlns:a16="http://schemas.microsoft.com/office/drawing/2014/main" id="{0C079797-25E8-5A80-364F-8054D48388CE}"/>
              </a:ext>
            </a:extLst>
          </p:cNvPr>
          <p:cNvSpPr>
            <a:spLocks noGrp="1"/>
          </p:cNvSpPr>
          <p:nvPr>
            <p:ph type="sldNum" sz="quarter" idx="22"/>
          </p:nvPr>
        </p:nvSpPr>
        <p:spPr/>
        <p:txBody>
          <a:bodyPr/>
          <a:lstStyle/>
          <a:p>
            <a:fld id="{9E548902-A2E1-4711-A467-290FB9FE5D63}" type="slidenum">
              <a:rPr lang="fi-FI" smtClean="0"/>
              <a:pPr/>
              <a:t>‹#›</a:t>
            </a:fld>
            <a:endParaRPr lang="fi-FI" dirty="0"/>
          </a:p>
        </p:txBody>
      </p:sp>
    </p:spTree>
    <p:extLst>
      <p:ext uri="{BB962C8B-B14F-4D97-AF65-F5344CB8AC3E}">
        <p14:creationId xmlns:p14="http://schemas.microsoft.com/office/powerpoint/2010/main" val="1627179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623888" y="476250"/>
            <a:ext cx="5328096" cy="1080542"/>
          </a:xfrm>
        </p:spPr>
        <p:txBody>
          <a:body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8" y="1773239"/>
            <a:ext cx="5328096"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20" name="Picture Placeholder 19">
            <a:extLst>
              <a:ext uri="{FF2B5EF4-FFF2-40B4-BE49-F238E27FC236}">
                <a16:creationId xmlns:a16="http://schemas.microsoft.com/office/drawing/2014/main" id="{A8275D46-648A-6D1B-558E-E3FAC0796683}"/>
              </a:ext>
              <a:ext uri="{C183D7F6-B498-43B3-948B-1728B52AA6E4}">
                <adec:decorative xmlns:adec="http://schemas.microsoft.com/office/drawing/2017/decorative" val="1"/>
              </a:ext>
            </a:extLst>
          </p:cNvPr>
          <p:cNvSpPr>
            <a:spLocks noGrp="1"/>
          </p:cNvSpPr>
          <p:nvPr>
            <p:ph type="pic" sz="quarter" idx="14"/>
          </p:nvPr>
        </p:nvSpPr>
        <p:spPr>
          <a:xfrm>
            <a:off x="6240016" y="0"/>
            <a:ext cx="5951984" cy="6858000"/>
          </a:xfrm>
          <a:custGeom>
            <a:avLst/>
            <a:gdLst>
              <a:gd name="connsiteX0" fmla="*/ 2320585 w 5951984"/>
              <a:gd name="connsiteY0" fmla="*/ 0 h 6858000"/>
              <a:gd name="connsiteX1" fmla="*/ 3168352 w 5951984"/>
              <a:gd name="connsiteY1" fmla="*/ 0 h 6858000"/>
              <a:gd name="connsiteX2" fmla="*/ 4074198 w 5951984"/>
              <a:gd name="connsiteY2" fmla="*/ 0 h 6858000"/>
              <a:gd name="connsiteX3" fmla="*/ 5951984 w 5951984"/>
              <a:gd name="connsiteY3" fmla="*/ 0 h 6858000"/>
              <a:gd name="connsiteX4" fmla="*/ 5951984 w 5951984"/>
              <a:gd name="connsiteY4" fmla="*/ 6858000 h 6858000"/>
              <a:gd name="connsiteX5" fmla="*/ 4074198 w 5951984"/>
              <a:gd name="connsiteY5" fmla="*/ 6858000 h 6858000"/>
              <a:gd name="connsiteX6" fmla="*/ 3168352 w 5951984"/>
              <a:gd name="connsiteY6" fmla="*/ 6858000 h 6858000"/>
              <a:gd name="connsiteX7" fmla="*/ 1074542 w 5951984"/>
              <a:gd name="connsiteY7" fmla="*/ 6858000 h 6858000"/>
              <a:gd name="connsiteX8" fmla="*/ 1074542 w 5951984"/>
              <a:gd name="connsiteY8" fmla="*/ 6825044 h 6858000"/>
              <a:gd name="connsiteX9" fmla="*/ 1066788 w 5951984"/>
              <a:gd name="connsiteY9" fmla="*/ 6858000 h 6858000"/>
              <a:gd name="connsiteX10" fmla="*/ 248653 w 5951984"/>
              <a:gd name="connsiteY10" fmla="*/ 6858000 h 6858000"/>
              <a:gd name="connsiteX11" fmla="*/ 236503 w 5951984"/>
              <a:gd name="connsiteY11" fmla="*/ 6820034 h 6858000"/>
              <a:gd name="connsiteX12" fmla="*/ 208679 w 5951984"/>
              <a:gd name="connsiteY12" fmla="*/ 6729607 h 6858000"/>
              <a:gd name="connsiteX13" fmla="*/ 184333 w 5951984"/>
              <a:gd name="connsiteY13" fmla="*/ 6642657 h 6858000"/>
              <a:gd name="connsiteX14" fmla="*/ 163466 w 5951984"/>
              <a:gd name="connsiteY14" fmla="*/ 6552230 h 6858000"/>
              <a:gd name="connsiteX15" fmla="*/ 142598 w 5951984"/>
              <a:gd name="connsiteY15" fmla="*/ 6465280 h 6858000"/>
              <a:gd name="connsiteX16" fmla="*/ 121730 w 5951984"/>
              <a:gd name="connsiteY16" fmla="*/ 6371374 h 6858000"/>
              <a:gd name="connsiteX17" fmla="*/ 104340 w 5951984"/>
              <a:gd name="connsiteY17" fmla="*/ 6280947 h 6858000"/>
              <a:gd name="connsiteX18" fmla="*/ 86950 w 5951984"/>
              <a:gd name="connsiteY18" fmla="*/ 6187041 h 6858000"/>
              <a:gd name="connsiteX19" fmla="*/ 73038 w 5951984"/>
              <a:gd name="connsiteY19" fmla="*/ 6089658 h 6858000"/>
              <a:gd name="connsiteX20" fmla="*/ 59126 w 5951984"/>
              <a:gd name="connsiteY20" fmla="*/ 5992274 h 6858000"/>
              <a:gd name="connsiteX21" fmla="*/ 45214 w 5951984"/>
              <a:gd name="connsiteY21" fmla="*/ 5894890 h 6858000"/>
              <a:gd name="connsiteX22" fmla="*/ 34780 w 5951984"/>
              <a:gd name="connsiteY22" fmla="*/ 5797507 h 6858000"/>
              <a:gd name="connsiteX23" fmla="*/ 24346 w 5951984"/>
              <a:gd name="connsiteY23" fmla="*/ 5696645 h 6858000"/>
              <a:gd name="connsiteX24" fmla="*/ 17390 w 5951984"/>
              <a:gd name="connsiteY24" fmla="*/ 5595784 h 6858000"/>
              <a:gd name="connsiteX25" fmla="*/ 10434 w 5951984"/>
              <a:gd name="connsiteY25" fmla="*/ 5491444 h 6858000"/>
              <a:gd name="connsiteX26" fmla="*/ 3478 w 5951984"/>
              <a:gd name="connsiteY26" fmla="*/ 5376671 h 6858000"/>
              <a:gd name="connsiteX27" fmla="*/ 0 w 5951984"/>
              <a:gd name="connsiteY27" fmla="*/ 5261897 h 6858000"/>
              <a:gd name="connsiteX28" fmla="*/ 0 w 5951984"/>
              <a:gd name="connsiteY28" fmla="*/ 5147124 h 6858000"/>
              <a:gd name="connsiteX29" fmla="*/ 3478 w 5951984"/>
              <a:gd name="connsiteY29" fmla="*/ 5032350 h 6858000"/>
              <a:gd name="connsiteX30" fmla="*/ 6956 w 5951984"/>
              <a:gd name="connsiteY30" fmla="*/ 4917577 h 6858000"/>
              <a:gd name="connsiteX31" fmla="*/ 17390 w 5951984"/>
              <a:gd name="connsiteY31" fmla="*/ 4802803 h 6858000"/>
              <a:gd name="connsiteX32" fmla="*/ 27824 w 5951984"/>
              <a:gd name="connsiteY32" fmla="*/ 4691508 h 6858000"/>
              <a:gd name="connsiteX33" fmla="*/ 38258 w 5951984"/>
              <a:gd name="connsiteY33" fmla="*/ 4580212 h 6858000"/>
              <a:gd name="connsiteX34" fmla="*/ 55648 w 5951984"/>
              <a:gd name="connsiteY34" fmla="*/ 4468916 h 6858000"/>
              <a:gd name="connsiteX35" fmla="*/ 73038 w 5951984"/>
              <a:gd name="connsiteY35" fmla="*/ 4357621 h 6858000"/>
              <a:gd name="connsiteX36" fmla="*/ 90428 w 5951984"/>
              <a:gd name="connsiteY36" fmla="*/ 4246325 h 6858000"/>
              <a:gd name="connsiteX37" fmla="*/ 114774 w 5951984"/>
              <a:gd name="connsiteY37" fmla="*/ 4135030 h 6858000"/>
              <a:gd name="connsiteX38" fmla="*/ 139120 w 5951984"/>
              <a:gd name="connsiteY38" fmla="*/ 4027212 h 6858000"/>
              <a:gd name="connsiteX39" fmla="*/ 163466 w 5951984"/>
              <a:gd name="connsiteY39" fmla="*/ 3919395 h 6858000"/>
              <a:gd name="connsiteX40" fmla="*/ 194767 w 5951984"/>
              <a:gd name="connsiteY40" fmla="*/ 3811577 h 6858000"/>
              <a:gd name="connsiteX41" fmla="*/ 226069 w 5951984"/>
              <a:gd name="connsiteY41" fmla="*/ 3703760 h 6858000"/>
              <a:gd name="connsiteX42" fmla="*/ 257371 w 5951984"/>
              <a:gd name="connsiteY42" fmla="*/ 3595942 h 6858000"/>
              <a:gd name="connsiteX43" fmla="*/ 292151 w 5951984"/>
              <a:gd name="connsiteY43" fmla="*/ 3488125 h 6858000"/>
              <a:gd name="connsiteX44" fmla="*/ 330409 w 5951984"/>
              <a:gd name="connsiteY44" fmla="*/ 3380307 h 6858000"/>
              <a:gd name="connsiteX45" fmla="*/ 368666 w 5951984"/>
              <a:gd name="connsiteY45" fmla="*/ 3275968 h 6858000"/>
              <a:gd name="connsiteX46" fmla="*/ 406924 w 5951984"/>
              <a:gd name="connsiteY46" fmla="*/ 3171628 h 6858000"/>
              <a:gd name="connsiteX47" fmla="*/ 448660 w 5951984"/>
              <a:gd name="connsiteY47" fmla="*/ 3063811 h 6858000"/>
              <a:gd name="connsiteX48" fmla="*/ 493874 w 5951984"/>
              <a:gd name="connsiteY48" fmla="*/ 2959471 h 6858000"/>
              <a:gd name="connsiteX49" fmla="*/ 539088 w 5951984"/>
              <a:gd name="connsiteY49" fmla="*/ 2855131 h 6858000"/>
              <a:gd name="connsiteX50" fmla="*/ 636471 w 5951984"/>
              <a:gd name="connsiteY50" fmla="*/ 2649930 h 6858000"/>
              <a:gd name="connsiteX51" fmla="*/ 737333 w 5951984"/>
              <a:gd name="connsiteY51" fmla="*/ 2441251 h 6858000"/>
              <a:gd name="connsiteX52" fmla="*/ 789503 w 5951984"/>
              <a:gd name="connsiteY52" fmla="*/ 2340390 h 6858000"/>
              <a:gd name="connsiteX53" fmla="*/ 845150 w 5951984"/>
              <a:gd name="connsiteY53" fmla="*/ 2239528 h 6858000"/>
              <a:gd name="connsiteX54" fmla="*/ 900798 w 5951984"/>
              <a:gd name="connsiteY54" fmla="*/ 2135188 h 6858000"/>
              <a:gd name="connsiteX55" fmla="*/ 959924 w 5951984"/>
              <a:gd name="connsiteY55" fmla="*/ 2034327 h 6858000"/>
              <a:gd name="connsiteX56" fmla="*/ 1015572 w 5951984"/>
              <a:gd name="connsiteY56" fmla="*/ 1933465 h 6858000"/>
              <a:gd name="connsiteX57" fmla="*/ 1074697 w 5951984"/>
              <a:gd name="connsiteY57" fmla="*/ 1832604 h 6858000"/>
              <a:gd name="connsiteX58" fmla="*/ 1196427 w 5951984"/>
              <a:gd name="connsiteY58" fmla="*/ 1630881 h 6858000"/>
              <a:gd name="connsiteX59" fmla="*/ 1325112 w 5951984"/>
              <a:gd name="connsiteY59" fmla="*/ 1432635 h 6858000"/>
              <a:gd name="connsiteX60" fmla="*/ 1453798 w 5951984"/>
              <a:gd name="connsiteY60" fmla="*/ 1230912 h 6858000"/>
              <a:gd name="connsiteX61" fmla="*/ 1585961 w 5951984"/>
              <a:gd name="connsiteY61" fmla="*/ 1032667 h 6858000"/>
              <a:gd name="connsiteX62" fmla="*/ 1655521 w 5951984"/>
              <a:gd name="connsiteY62" fmla="*/ 935284 h 6858000"/>
              <a:gd name="connsiteX63" fmla="*/ 1721603 w 5951984"/>
              <a:gd name="connsiteY63" fmla="*/ 837900 h 6858000"/>
              <a:gd name="connsiteX64" fmla="*/ 1999842 w 5951984"/>
              <a:gd name="connsiteY64" fmla="*/ 437932 h 6858000"/>
              <a:gd name="connsiteX65" fmla="*/ 2285036 w 5951984"/>
              <a:gd name="connsiteY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51984" h="6858000">
                <a:moveTo>
                  <a:pt x="2320585" y="0"/>
                </a:moveTo>
                <a:lnTo>
                  <a:pt x="3168352" y="0"/>
                </a:lnTo>
                <a:lnTo>
                  <a:pt x="4074198" y="0"/>
                </a:lnTo>
                <a:lnTo>
                  <a:pt x="5951984" y="0"/>
                </a:lnTo>
                <a:lnTo>
                  <a:pt x="5951984" y="6858000"/>
                </a:lnTo>
                <a:lnTo>
                  <a:pt x="4074198" y="6858000"/>
                </a:lnTo>
                <a:lnTo>
                  <a:pt x="3168352" y="6858000"/>
                </a:lnTo>
                <a:lnTo>
                  <a:pt x="1074542" y="6858000"/>
                </a:lnTo>
                <a:lnTo>
                  <a:pt x="1074542" y="6825044"/>
                </a:lnTo>
                <a:lnTo>
                  <a:pt x="1066788" y="6858000"/>
                </a:lnTo>
                <a:lnTo>
                  <a:pt x="248653" y="6858000"/>
                </a:lnTo>
                <a:lnTo>
                  <a:pt x="236503" y="6820034"/>
                </a:lnTo>
                <a:lnTo>
                  <a:pt x="208679"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7" y="3811577"/>
                </a:lnTo>
                <a:lnTo>
                  <a:pt x="226069" y="3703760"/>
                </a:lnTo>
                <a:lnTo>
                  <a:pt x="257371" y="3595942"/>
                </a:lnTo>
                <a:lnTo>
                  <a:pt x="292151" y="3488125"/>
                </a:lnTo>
                <a:lnTo>
                  <a:pt x="330409" y="3380307"/>
                </a:lnTo>
                <a:lnTo>
                  <a:pt x="368666" y="3275968"/>
                </a:lnTo>
                <a:lnTo>
                  <a:pt x="406924" y="3171628"/>
                </a:lnTo>
                <a:lnTo>
                  <a:pt x="448660" y="3063811"/>
                </a:lnTo>
                <a:lnTo>
                  <a:pt x="493874" y="2959471"/>
                </a:lnTo>
                <a:lnTo>
                  <a:pt x="539088" y="2855131"/>
                </a:lnTo>
                <a:lnTo>
                  <a:pt x="636471" y="2649930"/>
                </a:lnTo>
                <a:lnTo>
                  <a:pt x="737333" y="2441251"/>
                </a:lnTo>
                <a:lnTo>
                  <a:pt x="789503" y="2340390"/>
                </a:lnTo>
                <a:lnTo>
                  <a:pt x="845150" y="2239528"/>
                </a:lnTo>
                <a:lnTo>
                  <a:pt x="900798" y="2135188"/>
                </a:lnTo>
                <a:lnTo>
                  <a:pt x="959924" y="2034327"/>
                </a:lnTo>
                <a:lnTo>
                  <a:pt x="1015572" y="1933465"/>
                </a:lnTo>
                <a:lnTo>
                  <a:pt x="1074697" y="1832604"/>
                </a:lnTo>
                <a:lnTo>
                  <a:pt x="1196427" y="1630881"/>
                </a:lnTo>
                <a:lnTo>
                  <a:pt x="1325112" y="1432635"/>
                </a:lnTo>
                <a:lnTo>
                  <a:pt x="1453798" y="1230912"/>
                </a:lnTo>
                <a:lnTo>
                  <a:pt x="1585961" y="1032667"/>
                </a:lnTo>
                <a:lnTo>
                  <a:pt x="1655521" y="935284"/>
                </a:lnTo>
                <a:lnTo>
                  <a:pt x="1721603" y="837900"/>
                </a:lnTo>
                <a:lnTo>
                  <a:pt x="1999842" y="437932"/>
                </a:lnTo>
                <a:lnTo>
                  <a:pt x="2285036" y="48398"/>
                </a:lnTo>
                <a:close/>
              </a:path>
            </a:pathLst>
          </a:custGeom>
          <a:solidFill>
            <a:schemeClr val="bg2"/>
          </a:solidFill>
        </p:spPr>
        <p:txBody>
          <a:bodyPr wrap="square">
            <a:noAutofit/>
          </a:bodyPr>
          <a:lstStyle>
            <a:lvl1pPr marL="0" indent="0" algn="r">
              <a:buFontTx/>
              <a:buNone/>
              <a:defRPr sz="1200"/>
            </a:lvl1pPr>
          </a:lstStyle>
          <a:p>
            <a:r>
              <a:rPr lang="en-US"/>
              <a:t>Click icon to add picture</a:t>
            </a:r>
            <a:endParaRPr lang="fi-FI"/>
          </a:p>
        </p:txBody>
      </p:sp>
      <p:sp>
        <p:nvSpPr>
          <p:cNvPr id="9" name="Text Placeholder 2">
            <a:extLst>
              <a:ext uri="{FF2B5EF4-FFF2-40B4-BE49-F238E27FC236}">
                <a16:creationId xmlns:a16="http://schemas.microsoft.com/office/drawing/2014/main" id="{EA2BFE28-A8A3-9BA9-3FCF-80A8FC75E0BE}"/>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stStyle>
          <a:p>
            <a:pPr lvl="0"/>
            <a:r>
              <a:rPr lang="en-US"/>
              <a:t>Click to edit Master text styles</a:t>
            </a:r>
          </a:p>
        </p:txBody>
      </p:sp>
      <p:sp>
        <p:nvSpPr>
          <p:cNvPr id="7" name="Date Placeholder 6">
            <a:extLst>
              <a:ext uri="{FF2B5EF4-FFF2-40B4-BE49-F238E27FC236}">
                <a16:creationId xmlns:a16="http://schemas.microsoft.com/office/drawing/2014/main" id="{EFC052CB-1C59-5FF2-4DF9-656C509F72B6}"/>
              </a:ext>
            </a:extLst>
          </p:cNvPr>
          <p:cNvSpPr>
            <a:spLocks noGrp="1"/>
          </p:cNvSpPr>
          <p:nvPr>
            <p:ph type="dt" sz="half" idx="20"/>
          </p:nvPr>
        </p:nvSpPr>
        <p:spPr/>
        <p:txBody>
          <a:bodyPr/>
          <a:lstStyle/>
          <a:p>
            <a:fld id="{0141B497-A1EF-4919-9591-DEA47F30A355}" type="datetime1">
              <a:rPr lang="fi-FI" smtClean="0"/>
              <a:t>21.11.2024</a:t>
            </a:fld>
            <a:endParaRPr lang="fi-FI" dirty="0"/>
          </a:p>
        </p:txBody>
      </p:sp>
      <p:sp>
        <p:nvSpPr>
          <p:cNvPr id="8" name="Footer Placeholder 7">
            <a:extLst>
              <a:ext uri="{FF2B5EF4-FFF2-40B4-BE49-F238E27FC236}">
                <a16:creationId xmlns:a16="http://schemas.microsoft.com/office/drawing/2014/main" id="{73DC01B7-6394-8CC2-2C32-66EE2DE3FF55}"/>
              </a:ext>
            </a:extLst>
          </p:cNvPr>
          <p:cNvSpPr>
            <a:spLocks noGrp="1"/>
          </p:cNvSpPr>
          <p:nvPr>
            <p:ph type="ftr" sz="quarter" idx="21"/>
          </p:nvPr>
        </p:nvSpPr>
        <p:spPr/>
        <p:txBody>
          <a:bodyPr/>
          <a:lstStyle>
            <a:lvl1pPr>
              <a:defRPr>
                <a:solidFill>
                  <a:schemeClr val="bg1"/>
                </a:solidFill>
              </a:defRPr>
            </a:lvl1pPr>
          </a:lstStyle>
          <a:p>
            <a:r>
              <a:rPr lang="fi-FI"/>
              <a:t>JYU Since 1863.</a:t>
            </a:r>
            <a:endParaRPr lang="fi-FI" dirty="0"/>
          </a:p>
        </p:txBody>
      </p:sp>
      <p:sp>
        <p:nvSpPr>
          <p:cNvPr id="10" name="Slide Number Placeholder 9">
            <a:extLst>
              <a:ext uri="{FF2B5EF4-FFF2-40B4-BE49-F238E27FC236}">
                <a16:creationId xmlns:a16="http://schemas.microsoft.com/office/drawing/2014/main" id="{0ECD5D9A-E923-5757-606E-E0B4413A922D}"/>
              </a:ext>
            </a:extLst>
          </p:cNvPr>
          <p:cNvSpPr>
            <a:spLocks noGrp="1"/>
          </p:cNvSpPr>
          <p:nvPr>
            <p:ph type="sldNum" sz="quarter" idx="22"/>
          </p:nvPr>
        </p:nvSpPr>
        <p:spPr/>
        <p:txBody>
          <a:bodyPr/>
          <a:lstStyle/>
          <a:p>
            <a:fld id="{9E548902-A2E1-4711-A467-290FB9FE5D63}" type="slidenum">
              <a:rPr lang="fi-FI" smtClean="0"/>
              <a:pPr/>
              <a:t>‹#›</a:t>
            </a:fld>
            <a:endParaRPr lang="fi-FI" dirty="0"/>
          </a:p>
        </p:txBody>
      </p:sp>
    </p:spTree>
    <p:extLst>
      <p:ext uri="{BB962C8B-B14F-4D97-AF65-F5344CB8AC3E}">
        <p14:creationId xmlns:p14="http://schemas.microsoft.com/office/powerpoint/2010/main" val="891369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623888" y="476250"/>
            <a:ext cx="7200900" cy="1080542"/>
          </a:xfrm>
        </p:spPr>
        <p:txBody>
          <a:body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8" y="1773239"/>
            <a:ext cx="7200900"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23" name="Picture Placeholder 22">
            <a:extLst>
              <a:ext uri="{FF2B5EF4-FFF2-40B4-BE49-F238E27FC236}">
                <a16:creationId xmlns:a16="http://schemas.microsoft.com/office/drawing/2014/main" id="{CA6B75E8-E809-A875-9F2D-14DC986B3B84}"/>
              </a:ext>
              <a:ext uri="{C183D7F6-B498-43B3-948B-1728B52AA6E4}">
                <adec:decorative xmlns:adec="http://schemas.microsoft.com/office/drawing/2017/decorative" val="1"/>
              </a:ext>
            </a:extLst>
          </p:cNvPr>
          <p:cNvSpPr>
            <a:spLocks noGrp="1"/>
          </p:cNvSpPr>
          <p:nvPr>
            <p:ph type="pic" sz="quarter" idx="13"/>
          </p:nvPr>
        </p:nvSpPr>
        <p:spPr>
          <a:xfrm>
            <a:off x="8117802" y="0"/>
            <a:ext cx="4074198" cy="6858000"/>
          </a:xfrm>
          <a:custGeom>
            <a:avLst/>
            <a:gdLst>
              <a:gd name="connsiteX0" fmla="*/ 2320585 w 4074198"/>
              <a:gd name="connsiteY0" fmla="*/ 0 h 6858000"/>
              <a:gd name="connsiteX1" fmla="*/ 4074198 w 4074198"/>
              <a:gd name="connsiteY1" fmla="*/ 0 h 6858000"/>
              <a:gd name="connsiteX2" fmla="*/ 4074198 w 4074198"/>
              <a:gd name="connsiteY2" fmla="*/ 1196752 h 6858000"/>
              <a:gd name="connsiteX3" fmla="*/ 4074198 w 4074198"/>
              <a:gd name="connsiteY3" fmla="*/ 1688600 h 6858000"/>
              <a:gd name="connsiteX4" fmla="*/ 4074198 w 4074198"/>
              <a:gd name="connsiteY4" fmla="*/ 2636912 h 6858000"/>
              <a:gd name="connsiteX5" fmla="*/ 4074198 w 4074198"/>
              <a:gd name="connsiteY5" fmla="*/ 5417840 h 6858000"/>
              <a:gd name="connsiteX6" fmla="*/ 4074198 w 4074198"/>
              <a:gd name="connsiteY6" fmla="*/ 6858000 h 6858000"/>
              <a:gd name="connsiteX7" fmla="*/ 1074542 w 4074198"/>
              <a:gd name="connsiteY7" fmla="*/ 6858000 h 6858000"/>
              <a:gd name="connsiteX8" fmla="*/ 1074542 w 4074198"/>
              <a:gd name="connsiteY8" fmla="*/ 6825044 h 6858000"/>
              <a:gd name="connsiteX9" fmla="*/ 1066788 w 4074198"/>
              <a:gd name="connsiteY9" fmla="*/ 6858000 h 6858000"/>
              <a:gd name="connsiteX10" fmla="*/ 248653 w 4074198"/>
              <a:gd name="connsiteY10" fmla="*/ 6858000 h 6858000"/>
              <a:gd name="connsiteX11" fmla="*/ 236503 w 4074198"/>
              <a:gd name="connsiteY11" fmla="*/ 6820034 h 6858000"/>
              <a:gd name="connsiteX12" fmla="*/ 208679 w 4074198"/>
              <a:gd name="connsiteY12" fmla="*/ 6729607 h 6858000"/>
              <a:gd name="connsiteX13" fmla="*/ 184333 w 4074198"/>
              <a:gd name="connsiteY13" fmla="*/ 6642657 h 6858000"/>
              <a:gd name="connsiteX14" fmla="*/ 163466 w 4074198"/>
              <a:gd name="connsiteY14" fmla="*/ 6552230 h 6858000"/>
              <a:gd name="connsiteX15" fmla="*/ 142598 w 4074198"/>
              <a:gd name="connsiteY15" fmla="*/ 6465280 h 6858000"/>
              <a:gd name="connsiteX16" fmla="*/ 121730 w 4074198"/>
              <a:gd name="connsiteY16" fmla="*/ 6371374 h 6858000"/>
              <a:gd name="connsiteX17" fmla="*/ 104340 w 4074198"/>
              <a:gd name="connsiteY17" fmla="*/ 6280947 h 6858000"/>
              <a:gd name="connsiteX18" fmla="*/ 86950 w 4074198"/>
              <a:gd name="connsiteY18" fmla="*/ 6187041 h 6858000"/>
              <a:gd name="connsiteX19" fmla="*/ 73038 w 4074198"/>
              <a:gd name="connsiteY19" fmla="*/ 6089658 h 6858000"/>
              <a:gd name="connsiteX20" fmla="*/ 59126 w 4074198"/>
              <a:gd name="connsiteY20" fmla="*/ 5992274 h 6858000"/>
              <a:gd name="connsiteX21" fmla="*/ 45214 w 4074198"/>
              <a:gd name="connsiteY21" fmla="*/ 5894890 h 6858000"/>
              <a:gd name="connsiteX22" fmla="*/ 34780 w 4074198"/>
              <a:gd name="connsiteY22" fmla="*/ 5797507 h 6858000"/>
              <a:gd name="connsiteX23" fmla="*/ 24346 w 4074198"/>
              <a:gd name="connsiteY23" fmla="*/ 5696645 h 6858000"/>
              <a:gd name="connsiteX24" fmla="*/ 17390 w 4074198"/>
              <a:gd name="connsiteY24" fmla="*/ 5595784 h 6858000"/>
              <a:gd name="connsiteX25" fmla="*/ 10434 w 4074198"/>
              <a:gd name="connsiteY25" fmla="*/ 5491444 h 6858000"/>
              <a:gd name="connsiteX26" fmla="*/ 3478 w 4074198"/>
              <a:gd name="connsiteY26" fmla="*/ 5376671 h 6858000"/>
              <a:gd name="connsiteX27" fmla="*/ 0 w 4074198"/>
              <a:gd name="connsiteY27" fmla="*/ 5261897 h 6858000"/>
              <a:gd name="connsiteX28" fmla="*/ 0 w 4074198"/>
              <a:gd name="connsiteY28" fmla="*/ 5147124 h 6858000"/>
              <a:gd name="connsiteX29" fmla="*/ 3478 w 4074198"/>
              <a:gd name="connsiteY29" fmla="*/ 5032350 h 6858000"/>
              <a:gd name="connsiteX30" fmla="*/ 6956 w 4074198"/>
              <a:gd name="connsiteY30" fmla="*/ 4917577 h 6858000"/>
              <a:gd name="connsiteX31" fmla="*/ 17390 w 4074198"/>
              <a:gd name="connsiteY31" fmla="*/ 4802803 h 6858000"/>
              <a:gd name="connsiteX32" fmla="*/ 27824 w 4074198"/>
              <a:gd name="connsiteY32" fmla="*/ 4691508 h 6858000"/>
              <a:gd name="connsiteX33" fmla="*/ 38258 w 4074198"/>
              <a:gd name="connsiteY33" fmla="*/ 4580212 h 6858000"/>
              <a:gd name="connsiteX34" fmla="*/ 55648 w 4074198"/>
              <a:gd name="connsiteY34" fmla="*/ 4468916 h 6858000"/>
              <a:gd name="connsiteX35" fmla="*/ 73038 w 4074198"/>
              <a:gd name="connsiteY35" fmla="*/ 4357621 h 6858000"/>
              <a:gd name="connsiteX36" fmla="*/ 90428 w 4074198"/>
              <a:gd name="connsiteY36" fmla="*/ 4246325 h 6858000"/>
              <a:gd name="connsiteX37" fmla="*/ 114774 w 4074198"/>
              <a:gd name="connsiteY37" fmla="*/ 4135030 h 6858000"/>
              <a:gd name="connsiteX38" fmla="*/ 139120 w 4074198"/>
              <a:gd name="connsiteY38" fmla="*/ 4027212 h 6858000"/>
              <a:gd name="connsiteX39" fmla="*/ 163466 w 4074198"/>
              <a:gd name="connsiteY39" fmla="*/ 3919395 h 6858000"/>
              <a:gd name="connsiteX40" fmla="*/ 194767 w 4074198"/>
              <a:gd name="connsiteY40" fmla="*/ 3811577 h 6858000"/>
              <a:gd name="connsiteX41" fmla="*/ 226069 w 4074198"/>
              <a:gd name="connsiteY41" fmla="*/ 3703760 h 6858000"/>
              <a:gd name="connsiteX42" fmla="*/ 257371 w 4074198"/>
              <a:gd name="connsiteY42" fmla="*/ 3595942 h 6858000"/>
              <a:gd name="connsiteX43" fmla="*/ 292151 w 4074198"/>
              <a:gd name="connsiteY43" fmla="*/ 3488125 h 6858000"/>
              <a:gd name="connsiteX44" fmla="*/ 330409 w 4074198"/>
              <a:gd name="connsiteY44" fmla="*/ 3380307 h 6858000"/>
              <a:gd name="connsiteX45" fmla="*/ 368666 w 4074198"/>
              <a:gd name="connsiteY45" fmla="*/ 3275968 h 6858000"/>
              <a:gd name="connsiteX46" fmla="*/ 406924 w 4074198"/>
              <a:gd name="connsiteY46" fmla="*/ 3171628 h 6858000"/>
              <a:gd name="connsiteX47" fmla="*/ 448660 w 4074198"/>
              <a:gd name="connsiteY47" fmla="*/ 3063811 h 6858000"/>
              <a:gd name="connsiteX48" fmla="*/ 493874 w 4074198"/>
              <a:gd name="connsiteY48" fmla="*/ 2959471 h 6858000"/>
              <a:gd name="connsiteX49" fmla="*/ 539088 w 4074198"/>
              <a:gd name="connsiteY49" fmla="*/ 2855131 h 6858000"/>
              <a:gd name="connsiteX50" fmla="*/ 636471 w 4074198"/>
              <a:gd name="connsiteY50" fmla="*/ 2649930 h 6858000"/>
              <a:gd name="connsiteX51" fmla="*/ 737333 w 4074198"/>
              <a:gd name="connsiteY51" fmla="*/ 2441251 h 6858000"/>
              <a:gd name="connsiteX52" fmla="*/ 789503 w 4074198"/>
              <a:gd name="connsiteY52" fmla="*/ 2340390 h 6858000"/>
              <a:gd name="connsiteX53" fmla="*/ 845150 w 4074198"/>
              <a:gd name="connsiteY53" fmla="*/ 2239528 h 6858000"/>
              <a:gd name="connsiteX54" fmla="*/ 900798 w 4074198"/>
              <a:gd name="connsiteY54" fmla="*/ 2135188 h 6858000"/>
              <a:gd name="connsiteX55" fmla="*/ 959924 w 4074198"/>
              <a:gd name="connsiteY55" fmla="*/ 2034327 h 6858000"/>
              <a:gd name="connsiteX56" fmla="*/ 1015572 w 4074198"/>
              <a:gd name="connsiteY56" fmla="*/ 1933465 h 6858000"/>
              <a:gd name="connsiteX57" fmla="*/ 1074697 w 4074198"/>
              <a:gd name="connsiteY57" fmla="*/ 1832604 h 6858000"/>
              <a:gd name="connsiteX58" fmla="*/ 1196427 w 4074198"/>
              <a:gd name="connsiteY58" fmla="*/ 1630881 h 6858000"/>
              <a:gd name="connsiteX59" fmla="*/ 1325112 w 4074198"/>
              <a:gd name="connsiteY59" fmla="*/ 1432635 h 6858000"/>
              <a:gd name="connsiteX60" fmla="*/ 1453798 w 4074198"/>
              <a:gd name="connsiteY60" fmla="*/ 1230912 h 6858000"/>
              <a:gd name="connsiteX61" fmla="*/ 1585961 w 4074198"/>
              <a:gd name="connsiteY61" fmla="*/ 1032667 h 6858000"/>
              <a:gd name="connsiteX62" fmla="*/ 1655521 w 4074198"/>
              <a:gd name="connsiteY62" fmla="*/ 935284 h 6858000"/>
              <a:gd name="connsiteX63" fmla="*/ 1721603 w 4074198"/>
              <a:gd name="connsiteY63" fmla="*/ 837900 h 6858000"/>
              <a:gd name="connsiteX64" fmla="*/ 1999842 w 4074198"/>
              <a:gd name="connsiteY64" fmla="*/ 437932 h 6858000"/>
              <a:gd name="connsiteX65" fmla="*/ 2285036 w 4074198"/>
              <a:gd name="connsiteY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074198" h="6858000">
                <a:moveTo>
                  <a:pt x="2320585" y="0"/>
                </a:moveTo>
                <a:lnTo>
                  <a:pt x="4074198" y="0"/>
                </a:lnTo>
                <a:lnTo>
                  <a:pt x="4074198" y="1196752"/>
                </a:lnTo>
                <a:lnTo>
                  <a:pt x="4074198" y="1688600"/>
                </a:lnTo>
                <a:lnTo>
                  <a:pt x="4074198" y="2636912"/>
                </a:lnTo>
                <a:lnTo>
                  <a:pt x="4074198" y="5417840"/>
                </a:lnTo>
                <a:lnTo>
                  <a:pt x="4074198" y="6858000"/>
                </a:lnTo>
                <a:lnTo>
                  <a:pt x="1074542" y="6858000"/>
                </a:lnTo>
                <a:lnTo>
                  <a:pt x="1074542" y="6825044"/>
                </a:lnTo>
                <a:lnTo>
                  <a:pt x="1066788" y="6858000"/>
                </a:lnTo>
                <a:lnTo>
                  <a:pt x="248653" y="6858000"/>
                </a:lnTo>
                <a:lnTo>
                  <a:pt x="236503" y="6820034"/>
                </a:lnTo>
                <a:lnTo>
                  <a:pt x="208679"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7" y="3811577"/>
                </a:lnTo>
                <a:lnTo>
                  <a:pt x="226069" y="3703760"/>
                </a:lnTo>
                <a:lnTo>
                  <a:pt x="257371" y="3595942"/>
                </a:lnTo>
                <a:lnTo>
                  <a:pt x="292151" y="3488125"/>
                </a:lnTo>
                <a:lnTo>
                  <a:pt x="330409" y="3380307"/>
                </a:lnTo>
                <a:lnTo>
                  <a:pt x="368666" y="3275968"/>
                </a:lnTo>
                <a:lnTo>
                  <a:pt x="406924" y="3171628"/>
                </a:lnTo>
                <a:lnTo>
                  <a:pt x="448660" y="3063811"/>
                </a:lnTo>
                <a:lnTo>
                  <a:pt x="493874" y="2959471"/>
                </a:lnTo>
                <a:lnTo>
                  <a:pt x="539088" y="2855131"/>
                </a:lnTo>
                <a:lnTo>
                  <a:pt x="636471" y="2649930"/>
                </a:lnTo>
                <a:lnTo>
                  <a:pt x="737333" y="2441251"/>
                </a:lnTo>
                <a:lnTo>
                  <a:pt x="789503" y="2340390"/>
                </a:lnTo>
                <a:lnTo>
                  <a:pt x="845150" y="2239528"/>
                </a:lnTo>
                <a:lnTo>
                  <a:pt x="900798" y="2135188"/>
                </a:lnTo>
                <a:lnTo>
                  <a:pt x="959924" y="2034327"/>
                </a:lnTo>
                <a:lnTo>
                  <a:pt x="1015572" y="1933465"/>
                </a:lnTo>
                <a:lnTo>
                  <a:pt x="1074697" y="1832604"/>
                </a:lnTo>
                <a:lnTo>
                  <a:pt x="1196427" y="1630881"/>
                </a:lnTo>
                <a:lnTo>
                  <a:pt x="1325112" y="1432635"/>
                </a:lnTo>
                <a:lnTo>
                  <a:pt x="1453798" y="1230912"/>
                </a:lnTo>
                <a:lnTo>
                  <a:pt x="1585961" y="1032667"/>
                </a:lnTo>
                <a:lnTo>
                  <a:pt x="1655521" y="935284"/>
                </a:lnTo>
                <a:lnTo>
                  <a:pt x="1721603" y="837900"/>
                </a:lnTo>
                <a:lnTo>
                  <a:pt x="1999842" y="437932"/>
                </a:lnTo>
                <a:lnTo>
                  <a:pt x="2285036" y="48398"/>
                </a:lnTo>
                <a:close/>
              </a:path>
            </a:pathLst>
          </a:custGeom>
          <a:solidFill>
            <a:schemeClr val="bg2"/>
          </a:solidFill>
        </p:spPr>
        <p:txBody>
          <a:bodyPr wrap="square">
            <a:noAutofit/>
          </a:bodyPr>
          <a:lstStyle>
            <a:lvl1pPr marL="0" indent="0" algn="r">
              <a:buFontTx/>
              <a:buNone/>
              <a:defRPr sz="1200"/>
            </a:lvl1pPr>
          </a:lstStyle>
          <a:p>
            <a:r>
              <a:rPr lang="en-US"/>
              <a:t>Click icon to add picture</a:t>
            </a:r>
            <a:endParaRPr lang="fi-FI"/>
          </a:p>
        </p:txBody>
      </p:sp>
      <p:sp>
        <p:nvSpPr>
          <p:cNvPr id="7" name="Text Placeholder 2">
            <a:extLst>
              <a:ext uri="{FF2B5EF4-FFF2-40B4-BE49-F238E27FC236}">
                <a16:creationId xmlns:a16="http://schemas.microsoft.com/office/drawing/2014/main" id="{874BB04E-A683-5803-730E-D653662C7183}"/>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stStyle>
          <a:p>
            <a:pPr lvl="0"/>
            <a:r>
              <a:rPr lang="en-US"/>
              <a:t>Click to edit Master text styles</a:t>
            </a:r>
          </a:p>
        </p:txBody>
      </p:sp>
      <p:sp>
        <p:nvSpPr>
          <p:cNvPr id="8" name="Date Placeholder 7">
            <a:extLst>
              <a:ext uri="{FF2B5EF4-FFF2-40B4-BE49-F238E27FC236}">
                <a16:creationId xmlns:a16="http://schemas.microsoft.com/office/drawing/2014/main" id="{DB3D3A7B-E98E-B66E-F719-0A3C386B2019}"/>
              </a:ext>
            </a:extLst>
          </p:cNvPr>
          <p:cNvSpPr>
            <a:spLocks noGrp="1"/>
          </p:cNvSpPr>
          <p:nvPr>
            <p:ph type="dt" sz="half" idx="20"/>
          </p:nvPr>
        </p:nvSpPr>
        <p:spPr/>
        <p:txBody>
          <a:bodyPr/>
          <a:lstStyle/>
          <a:p>
            <a:fld id="{2C3C5409-335C-4540-8DA3-D8AE9A049648}" type="datetime1">
              <a:rPr lang="fi-FI" smtClean="0"/>
              <a:t>21.11.2024</a:t>
            </a:fld>
            <a:endParaRPr lang="fi-FI" dirty="0"/>
          </a:p>
        </p:txBody>
      </p:sp>
      <p:sp>
        <p:nvSpPr>
          <p:cNvPr id="9" name="Footer Placeholder 8">
            <a:extLst>
              <a:ext uri="{FF2B5EF4-FFF2-40B4-BE49-F238E27FC236}">
                <a16:creationId xmlns:a16="http://schemas.microsoft.com/office/drawing/2014/main" id="{75B272D8-63EE-AC21-3A79-B18F57CEF3E4}"/>
              </a:ext>
            </a:extLst>
          </p:cNvPr>
          <p:cNvSpPr>
            <a:spLocks noGrp="1"/>
          </p:cNvSpPr>
          <p:nvPr>
            <p:ph type="ftr" sz="quarter" idx="21"/>
          </p:nvPr>
        </p:nvSpPr>
        <p:spPr/>
        <p:txBody>
          <a:bodyPr/>
          <a:lstStyle>
            <a:lvl1pPr>
              <a:defRPr>
                <a:solidFill>
                  <a:schemeClr val="bg1"/>
                </a:solidFill>
              </a:defRPr>
            </a:lvl1pPr>
          </a:lstStyle>
          <a:p>
            <a:r>
              <a:rPr lang="fi-FI"/>
              <a:t>JYU Since 1863.</a:t>
            </a:r>
            <a:endParaRPr lang="fi-FI" dirty="0"/>
          </a:p>
        </p:txBody>
      </p:sp>
      <p:sp>
        <p:nvSpPr>
          <p:cNvPr id="10" name="Slide Number Placeholder 9">
            <a:extLst>
              <a:ext uri="{FF2B5EF4-FFF2-40B4-BE49-F238E27FC236}">
                <a16:creationId xmlns:a16="http://schemas.microsoft.com/office/drawing/2014/main" id="{0C079797-25E8-5A80-364F-8054D48388CE}"/>
              </a:ext>
            </a:extLst>
          </p:cNvPr>
          <p:cNvSpPr>
            <a:spLocks noGrp="1"/>
          </p:cNvSpPr>
          <p:nvPr>
            <p:ph type="sldNum" sz="quarter" idx="22"/>
          </p:nvPr>
        </p:nvSpPr>
        <p:spPr/>
        <p:txBody>
          <a:bodyPr/>
          <a:lstStyle/>
          <a:p>
            <a:fld id="{9E548902-A2E1-4711-A467-290FB9FE5D63}" type="slidenum">
              <a:rPr lang="fi-FI" smtClean="0"/>
              <a:pPr/>
              <a:t>‹#›</a:t>
            </a:fld>
            <a:endParaRPr lang="fi-FI" dirty="0"/>
          </a:p>
        </p:txBody>
      </p:sp>
    </p:spTree>
    <p:extLst>
      <p:ext uri="{BB962C8B-B14F-4D97-AF65-F5344CB8AC3E}">
        <p14:creationId xmlns:p14="http://schemas.microsoft.com/office/powerpoint/2010/main" val="1382520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623888" y="1773238"/>
            <a:ext cx="3456334"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623888" y="2420888"/>
            <a:ext cx="3456334"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Text Placeholder 4">
            <a:extLst>
              <a:ext uri="{FF2B5EF4-FFF2-40B4-BE49-F238E27FC236}">
                <a16:creationId xmlns:a16="http://schemas.microsoft.com/office/drawing/2014/main" id="{6A2B773D-1C09-49C5-B8BD-DC683161B29E}"/>
              </a:ext>
            </a:extLst>
          </p:cNvPr>
          <p:cNvSpPr>
            <a:spLocks noGrp="1"/>
          </p:cNvSpPr>
          <p:nvPr>
            <p:ph type="body" sz="quarter" idx="3"/>
          </p:nvPr>
        </p:nvSpPr>
        <p:spPr>
          <a:xfrm>
            <a:off x="4367809" y="1773238"/>
            <a:ext cx="3456384"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F5C7C-601D-46A6-890C-D37F5A624F8D}"/>
              </a:ext>
            </a:extLst>
          </p:cNvPr>
          <p:cNvSpPr>
            <a:spLocks noGrp="1"/>
          </p:cNvSpPr>
          <p:nvPr>
            <p:ph sz="quarter" idx="4"/>
          </p:nvPr>
        </p:nvSpPr>
        <p:spPr>
          <a:xfrm>
            <a:off x="4367809" y="2420888"/>
            <a:ext cx="3456384"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F8180111-F982-4E0C-AD78-FE12D23D8780}" type="datetime1">
              <a:rPr lang="fi-FI" smtClean="0"/>
              <a:t>21.11.2024</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dirty="0"/>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dirty="0"/>
          </a:p>
        </p:txBody>
      </p:sp>
      <p:sp>
        <p:nvSpPr>
          <p:cNvPr id="15" name="Text Placeholder 4">
            <a:extLst>
              <a:ext uri="{FF2B5EF4-FFF2-40B4-BE49-F238E27FC236}">
                <a16:creationId xmlns:a16="http://schemas.microsoft.com/office/drawing/2014/main" id="{6A2B773D-1C09-49C5-B8BD-DC683161B29E}"/>
              </a:ext>
            </a:extLst>
          </p:cNvPr>
          <p:cNvSpPr>
            <a:spLocks noGrp="1"/>
          </p:cNvSpPr>
          <p:nvPr>
            <p:ph type="body" sz="quarter" idx="13"/>
          </p:nvPr>
        </p:nvSpPr>
        <p:spPr>
          <a:xfrm>
            <a:off x="8111778" y="1773238"/>
            <a:ext cx="3456335"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89CF5C7C-601D-46A6-890C-D37F5A624F8D}"/>
              </a:ext>
            </a:extLst>
          </p:cNvPr>
          <p:cNvSpPr>
            <a:spLocks noGrp="1"/>
          </p:cNvSpPr>
          <p:nvPr>
            <p:ph sz="quarter" idx="14"/>
          </p:nvPr>
        </p:nvSpPr>
        <p:spPr>
          <a:xfrm>
            <a:off x="8111778" y="2420888"/>
            <a:ext cx="3456335"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2134434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mparison 2">
    <p:bg>
      <p:bgPr>
        <a:solidFill>
          <a:schemeClr val="accent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623888" y="1773238"/>
            <a:ext cx="3456334"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623888" y="2420888"/>
            <a:ext cx="3456334"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Text Placeholder 4">
            <a:extLst>
              <a:ext uri="{FF2B5EF4-FFF2-40B4-BE49-F238E27FC236}">
                <a16:creationId xmlns:a16="http://schemas.microsoft.com/office/drawing/2014/main" id="{6A2B773D-1C09-49C5-B8BD-DC683161B29E}"/>
              </a:ext>
            </a:extLst>
          </p:cNvPr>
          <p:cNvSpPr>
            <a:spLocks noGrp="1"/>
          </p:cNvSpPr>
          <p:nvPr>
            <p:ph type="body" sz="quarter" idx="3"/>
          </p:nvPr>
        </p:nvSpPr>
        <p:spPr>
          <a:xfrm>
            <a:off x="4367809" y="1773238"/>
            <a:ext cx="3456384"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F5C7C-601D-46A6-890C-D37F5A624F8D}"/>
              </a:ext>
            </a:extLst>
          </p:cNvPr>
          <p:cNvSpPr>
            <a:spLocks noGrp="1"/>
          </p:cNvSpPr>
          <p:nvPr>
            <p:ph sz="quarter" idx="4"/>
          </p:nvPr>
        </p:nvSpPr>
        <p:spPr>
          <a:xfrm>
            <a:off x="4367809" y="2420888"/>
            <a:ext cx="3456384"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F8180111-F982-4E0C-AD78-FE12D23D8780}" type="datetime1">
              <a:rPr lang="fi-FI" smtClean="0"/>
              <a:t>21.11.2024</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dirty="0"/>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dirty="0"/>
          </a:p>
        </p:txBody>
      </p:sp>
      <p:sp>
        <p:nvSpPr>
          <p:cNvPr id="15" name="Text Placeholder 4">
            <a:extLst>
              <a:ext uri="{FF2B5EF4-FFF2-40B4-BE49-F238E27FC236}">
                <a16:creationId xmlns:a16="http://schemas.microsoft.com/office/drawing/2014/main" id="{6A2B773D-1C09-49C5-B8BD-DC683161B29E}"/>
              </a:ext>
            </a:extLst>
          </p:cNvPr>
          <p:cNvSpPr>
            <a:spLocks noGrp="1"/>
          </p:cNvSpPr>
          <p:nvPr>
            <p:ph type="body" sz="quarter" idx="13"/>
          </p:nvPr>
        </p:nvSpPr>
        <p:spPr>
          <a:xfrm>
            <a:off x="8111778" y="1773238"/>
            <a:ext cx="3456335"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89CF5C7C-601D-46A6-890C-D37F5A624F8D}"/>
              </a:ext>
            </a:extLst>
          </p:cNvPr>
          <p:cNvSpPr>
            <a:spLocks noGrp="1"/>
          </p:cNvSpPr>
          <p:nvPr>
            <p:ph sz="quarter" idx="14"/>
          </p:nvPr>
        </p:nvSpPr>
        <p:spPr>
          <a:xfrm>
            <a:off x="8111778" y="2420888"/>
            <a:ext cx="3456335"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1378151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d Basic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623888" y="1773239"/>
            <a:ext cx="7200900"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352FF74D-9035-40C1-BB6B-711B0646AB57}" type="datetime1">
              <a:rPr lang="fi-FI" smtClean="0"/>
              <a:t>21.11.2024</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dirty="0"/>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8112224" y="1773237"/>
            <a:ext cx="3455889" cy="4392067"/>
          </a:xfrm>
          <a:solidFill>
            <a:schemeClr val="bg2"/>
          </a:solidFill>
        </p:spPr>
        <p:txBody>
          <a:bodyPr/>
          <a:lstStyle>
            <a:lvl1pPr marL="0" indent="0">
              <a:buFontTx/>
              <a:buNone/>
              <a:defRPr sz="1200"/>
            </a:lvl1pPr>
          </a:lstStyle>
          <a:p>
            <a:r>
              <a:rPr lang="en-US"/>
              <a:t>Click icon to add picture</a:t>
            </a:r>
            <a:endParaRPr lang="fi-FI"/>
          </a:p>
        </p:txBody>
      </p:sp>
    </p:spTree>
    <p:extLst>
      <p:ext uri="{BB962C8B-B14F-4D97-AF65-F5344CB8AC3E}">
        <p14:creationId xmlns:p14="http://schemas.microsoft.com/office/powerpoint/2010/main" val="672296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051A75CA-FD73-4607-9866-B6701E87CABA}" type="datetime1">
              <a:rPr lang="fi-FI" smtClean="0"/>
              <a:t>21.11.2024</a:t>
            </a:fld>
            <a:endParaRPr lang="fi-FI" dirty="0"/>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dirty="0"/>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bg1"/>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28" name="Title 1">
            <a:extLst>
              <a:ext uri="{FF2B5EF4-FFF2-40B4-BE49-F238E27FC236}">
                <a16:creationId xmlns:a16="http://schemas.microsoft.com/office/drawing/2014/main" id="{95A08C59-4BC5-4041-B47F-FB7DDB3CCC22}"/>
              </a:ext>
            </a:extLst>
          </p:cNvPr>
          <p:cNvSpPr>
            <a:spLocks noGrp="1"/>
          </p:cNvSpPr>
          <p:nvPr>
            <p:ph type="ctrTitle"/>
          </p:nvPr>
        </p:nvSpPr>
        <p:spPr>
          <a:xfrm>
            <a:off x="623888" y="2636912"/>
            <a:ext cx="10944224" cy="2016224"/>
          </a:xfrm>
        </p:spPr>
        <p:txBody>
          <a:bodyPr anchor="ctr" anchorCtr="0"/>
          <a:lstStyle>
            <a:lvl1pPr algn="ctr">
              <a:defRPr sz="4000">
                <a:solidFill>
                  <a:schemeClr val="bg1"/>
                </a:solidFill>
              </a:defRPr>
            </a:lvl1pPr>
          </a:lstStyle>
          <a:p>
            <a:r>
              <a:rPr lang="en-US"/>
              <a:t>Click to edit Master title style</a:t>
            </a:r>
            <a:endParaRPr lang="fi-FI" dirty="0"/>
          </a:p>
        </p:txBody>
      </p:sp>
      <p:sp>
        <p:nvSpPr>
          <p:cNvPr id="29"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623888" y="4941168"/>
            <a:ext cx="10944224" cy="576064"/>
          </a:xfrm>
        </p:spPr>
        <p:txBody>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1049968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and Basic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4367808" y="1773239"/>
            <a:ext cx="7200305"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A92878AD-CB50-4A09-BA1C-944EF741445E}" type="datetime1">
              <a:rPr lang="fi-FI" smtClean="0"/>
              <a:t>21.11.2024</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dirty="0"/>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623888" y="1773237"/>
            <a:ext cx="3456335" cy="4392067"/>
          </a:xfrm>
          <a:solidFill>
            <a:schemeClr val="bg2"/>
          </a:solidFill>
        </p:spPr>
        <p:txBody>
          <a:bodyPr/>
          <a:lstStyle>
            <a:lvl1pPr marL="0" indent="0">
              <a:buFontTx/>
              <a:buNone/>
              <a:defRPr sz="1200"/>
            </a:lvl1pPr>
          </a:lstStyle>
          <a:p>
            <a:r>
              <a:rPr lang="en-US"/>
              <a:t>Click icon to add picture</a:t>
            </a:r>
            <a:endParaRPr lang="fi-FI"/>
          </a:p>
        </p:txBody>
      </p:sp>
    </p:spTree>
    <p:extLst>
      <p:ext uri="{BB962C8B-B14F-4D97-AF65-F5344CB8AC3E}">
        <p14:creationId xmlns:p14="http://schemas.microsoft.com/office/powerpoint/2010/main" val="275344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and Basic Picture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623888" y="1773239"/>
            <a:ext cx="7200900"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352FF74D-9035-40C1-BB6B-711B0646AB57}" type="datetime1">
              <a:rPr lang="fi-FI" smtClean="0"/>
              <a:t>21.11.2024</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dirty="0"/>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8112224" y="1773237"/>
            <a:ext cx="3455889" cy="4392067"/>
          </a:xfrm>
          <a:solidFill>
            <a:schemeClr val="bg2"/>
          </a:solidFill>
        </p:spPr>
        <p:txBody>
          <a:bodyPr/>
          <a:lstStyle>
            <a:lvl1pPr marL="0" indent="0">
              <a:buFontTx/>
              <a:buNone/>
              <a:defRPr sz="1200"/>
            </a:lvl1pPr>
          </a:lstStyle>
          <a:p>
            <a:r>
              <a:rPr lang="en-US"/>
              <a:t>Click icon to add picture</a:t>
            </a:r>
            <a:endParaRPr lang="fi-FI"/>
          </a:p>
        </p:txBody>
      </p:sp>
    </p:spTree>
    <p:extLst>
      <p:ext uri="{BB962C8B-B14F-4D97-AF65-F5344CB8AC3E}">
        <p14:creationId xmlns:p14="http://schemas.microsoft.com/office/powerpoint/2010/main" val="1565727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and Basic Picture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4367808" y="1773239"/>
            <a:ext cx="7200305"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A92878AD-CB50-4A09-BA1C-944EF741445E}" type="datetime1">
              <a:rPr lang="fi-FI" smtClean="0"/>
              <a:t>21.11.2024</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dirty="0"/>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623888" y="1773237"/>
            <a:ext cx="3456335" cy="4392067"/>
          </a:xfrm>
          <a:solidFill>
            <a:schemeClr val="bg2"/>
          </a:solidFill>
        </p:spPr>
        <p:txBody>
          <a:bodyPr/>
          <a:lstStyle>
            <a:lvl1pPr marL="0" indent="0">
              <a:buFontTx/>
              <a:buNone/>
              <a:defRPr sz="1200"/>
            </a:lvl1pPr>
          </a:lstStyle>
          <a:p>
            <a:r>
              <a:rPr lang="en-US"/>
              <a:t>Click icon to add picture</a:t>
            </a:r>
            <a:endParaRPr lang="fi-FI"/>
          </a:p>
        </p:txBody>
      </p:sp>
    </p:spTree>
    <p:extLst>
      <p:ext uri="{BB962C8B-B14F-4D97-AF65-F5344CB8AC3E}">
        <p14:creationId xmlns:p14="http://schemas.microsoft.com/office/powerpoint/2010/main" val="3727351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Basic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89531842-0DAB-4128-BA34-810587680725}" type="datetime1">
              <a:rPr lang="fi-FI" smtClean="0"/>
              <a:t>21.11.2024</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dirty="0"/>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623888" y="1773237"/>
            <a:ext cx="3456335" cy="3455987"/>
          </a:xfrm>
          <a:solidFill>
            <a:schemeClr val="bg2"/>
          </a:solidFill>
        </p:spPr>
        <p:txBody>
          <a:bodyPr/>
          <a:lstStyle>
            <a:lvl1pPr marL="0" indent="0">
              <a:buFontTx/>
              <a:buNone/>
              <a:defRPr sz="1200"/>
            </a:lvl1pPr>
          </a:lstStyle>
          <a:p>
            <a:r>
              <a:rPr lang="en-US"/>
              <a:t>Click icon to add picture</a:t>
            </a:r>
            <a:endParaRPr lang="fi-FI"/>
          </a:p>
        </p:txBody>
      </p:sp>
      <p:sp>
        <p:nvSpPr>
          <p:cNvPr id="10" name="Text Placeholder 7"/>
          <p:cNvSpPr>
            <a:spLocks noGrp="1"/>
          </p:cNvSpPr>
          <p:nvPr>
            <p:ph type="body" sz="quarter" idx="14"/>
          </p:nvPr>
        </p:nvSpPr>
        <p:spPr>
          <a:xfrm>
            <a:off x="623888" y="5373216"/>
            <a:ext cx="3456335" cy="792634"/>
          </a:xfrm>
        </p:spPr>
        <p:txBody>
          <a:bodyPr/>
          <a:lstStyle>
            <a:lvl1pPr marL="0" indent="0">
              <a:lnSpc>
                <a:spcPct val="100000"/>
              </a:lnSpc>
              <a:spcBef>
                <a:spcPts val="400"/>
              </a:spcBef>
              <a:buFontTx/>
              <a:buNone/>
              <a:defRPr sz="1800" b="0">
                <a:solidFill>
                  <a:schemeClr val="accent1"/>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en-US"/>
              <a:t>Click to edit Master text styles</a:t>
            </a:r>
          </a:p>
        </p:txBody>
      </p:sp>
      <p:sp>
        <p:nvSpPr>
          <p:cNvPr id="11" name="Picture Placeholder 8">
            <a:extLst>
              <a:ext uri="{C183D7F6-B498-43B3-948B-1728B52AA6E4}">
                <adec:decorative xmlns:adec="http://schemas.microsoft.com/office/drawing/2017/decorative" val="1"/>
              </a:ext>
            </a:extLst>
          </p:cNvPr>
          <p:cNvSpPr>
            <a:spLocks noGrp="1"/>
          </p:cNvSpPr>
          <p:nvPr>
            <p:ph type="pic" sz="quarter" idx="15"/>
          </p:nvPr>
        </p:nvSpPr>
        <p:spPr>
          <a:xfrm>
            <a:off x="4361542" y="1773237"/>
            <a:ext cx="3456335" cy="3455987"/>
          </a:xfrm>
          <a:solidFill>
            <a:schemeClr val="bg2"/>
          </a:solidFill>
        </p:spPr>
        <p:txBody>
          <a:bodyPr/>
          <a:lstStyle>
            <a:lvl1pPr marL="0" indent="0">
              <a:buFontTx/>
              <a:buNone/>
              <a:defRPr sz="1200"/>
            </a:lvl1pPr>
          </a:lstStyle>
          <a:p>
            <a:r>
              <a:rPr lang="en-US"/>
              <a:t>Click icon to add picture</a:t>
            </a:r>
            <a:endParaRPr lang="fi-FI"/>
          </a:p>
        </p:txBody>
      </p:sp>
      <p:sp>
        <p:nvSpPr>
          <p:cNvPr id="12" name="Text Placeholder 7"/>
          <p:cNvSpPr>
            <a:spLocks noGrp="1"/>
          </p:cNvSpPr>
          <p:nvPr>
            <p:ph type="body" sz="quarter" idx="16"/>
          </p:nvPr>
        </p:nvSpPr>
        <p:spPr>
          <a:xfrm>
            <a:off x="4361542" y="5373216"/>
            <a:ext cx="3456335" cy="792634"/>
          </a:xfrm>
        </p:spPr>
        <p:txBody>
          <a:bodyPr/>
          <a:lstStyle>
            <a:lvl1pPr marL="0" indent="0">
              <a:lnSpc>
                <a:spcPct val="100000"/>
              </a:lnSpc>
              <a:spcBef>
                <a:spcPts val="400"/>
              </a:spcBef>
              <a:buFontTx/>
              <a:buNone/>
              <a:defRPr sz="1800" b="0">
                <a:solidFill>
                  <a:schemeClr val="accent1"/>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en-US"/>
              <a:t>Click to edit Master text styles</a:t>
            </a:r>
          </a:p>
        </p:txBody>
      </p:sp>
      <p:sp>
        <p:nvSpPr>
          <p:cNvPr id="13" name="Picture Placeholder 8">
            <a:extLst>
              <a:ext uri="{C183D7F6-B498-43B3-948B-1728B52AA6E4}">
                <adec:decorative xmlns:adec="http://schemas.microsoft.com/office/drawing/2017/decorative" val="1"/>
              </a:ext>
            </a:extLst>
          </p:cNvPr>
          <p:cNvSpPr>
            <a:spLocks noGrp="1"/>
          </p:cNvSpPr>
          <p:nvPr>
            <p:ph type="pic" sz="quarter" idx="17"/>
          </p:nvPr>
        </p:nvSpPr>
        <p:spPr>
          <a:xfrm>
            <a:off x="8111778" y="1773237"/>
            <a:ext cx="3456335" cy="3455987"/>
          </a:xfrm>
          <a:solidFill>
            <a:schemeClr val="bg2"/>
          </a:solidFill>
        </p:spPr>
        <p:txBody>
          <a:bodyPr/>
          <a:lstStyle>
            <a:lvl1pPr marL="0" indent="0">
              <a:buFontTx/>
              <a:buNone/>
              <a:defRPr sz="1200"/>
            </a:lvl1pPr>
          </a:lstStyle>
          <a:p>
            <a:r>
              <a:rPr lang="en-US"/>
              <a:t>Click icon to add picture</a:t>
            </a:r>
            <a:endParaRPr lang="fi-FI"/>
          </a:p>
        </p:txBody>
      </p:sp>
      <p:sp>
        <p:nvSpPr>
          <p:cNvPr id="14" name="Text Placeholder 7"/>
          <p:cNvSpPr>
            <a:spLocks noGrp="1"/>
          </p:cNvSpPr>
          <p:nvPr>
            <p:ph type="body" sz="quarter" idx="18"/>
          </p:nvPr>
        </p:nvSpPr>
        <p:spPr>
          <a:xfrm>
            <a:off x="8111778" y="5373216"/>
            <a:ext cx="3456335" cy="792634"/>
          </a:xfrm>
        </p:spPr>
        <p:txBody>
          <a:bodyPr/>
          <a:lstStyle>
            <a:lvl1pPr marL="0" indent="0">
              <a:lnSpc>
                <a:spcPct val="100000"/>
              </a:lnSpc>
              <a:spcBef>
                <a:spcPts val="400"/>
              </a:spcBef>
              <a:buFontTx/>
              <a:buNone/>
              <a:defRPr sz="1800" b="0">
                <a:solidFill>
                  <a:schemeClr val="accent1"/>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en-US"/>
              <a:t>Click to edit Master text styles</a:t>
            </a:r>
          </a:p>
        </p:txBody>
      </p:sp>
    </p:spTree>
    <p:extLst>
      <p:ext uri="{BB962C8B-B14F-4D97-AF65-F5344CB8AC3E}">
        <p14:creationId xmlns:p14="http://schemas.microsoft.com/office/powerpoint/2010/main" val="3985840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Basic Pictures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89531842-0DAB-4128-BA34-810587680725}" type="datetime1">
              <a:rPr lang="fi-FI" smtClean="0"/>
              <a:t>21.11.2024</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dirty="0"/>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623888" y="1773237"/>
            <a:ext cx="3456335" cy="3455987"/>
          </a:xfrm>
          <a:solidFill>
            <a:schemeClr val="bg2"/>
          </a:solidFill>
        </p:spPr>
        <p:txBody>
          <a:bodyPr/>
          <a:lstStyle>
            <a:lvl1pPr marL="0" indent="0">
              <a:buFontTx/>
              <a:buNone/>
              <a:defRPr sz="1200"/>
            </a:lvl1pPr>
          </a:lstStyle>
          <a:p>
            <a:r>
              <a:rPr lang="en-US"/>
              <a:t>Click icon to add picture</a:t>
            </a:r>
            <a:endParaRPr lang="fi-FI"/>
          </a:p>
        </p:txBody>
      </p:sp>
      <p:sp>
        <p:nvSpPr>
          <p:cNvPr id="10" name="Text Placeholder 7"/>
          <p:cNvSpPr>
            <a:spLocks noGrp="1"/>
          </p:cNvSpPr>
          <p:nvPr>
            <p:ph type="body" sz="quarter" idx="14"/>
          </p:nvPr>
        </p:nvSpPr>
        <p:spPr>
          <a:xfrm>
            <a:off x="623888" y="5373216"/>
            <a:ext cx="3456335" cy="792634"/>
          </a:xfrm>
        </p:spPr>
        <p:txBody>
          <a:bodyPr/>
          <a:lstStyle>
            <a:lvl1pPr marL="0" indent="0">
              <a:lnSpc>
                <a:spcPct val="100000"/>
              </a:lnSpc>
              <a:spcBef>
                <a:spcPts val="400"/>
              </a:spcBef>
              <a:buFontTx/>
              <a:buNone/>
              <a:defRPr sz="1800" b="0">
                <a:solidFill>
                  <a:schemeClr val="accent1"/>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en-US"/>
              <a:t>Click to edit Master text styles</a:t>
            </a:r>
          </a:p>
        </p:txBody>
      </p:sp>
      <p:sp>
        <p:nvSpPr>
          <p:cNvPr id="11" name="Picture Placeholder 8">
            <a:extLst>
              <a:ext uri="{C183D7F6-B498-43B3-948B-1728B52AA6E4}">
                <adec:decorative xmlns:adec="http://schemas.microsoft.com/office/drawing/2017/decorative" val="1"/>
              </a:ext>
            </a:extLst>
          </p:cNvPr>
          <p:cNvSpPr>
            <a:spLocks noGrp="1"/>
          </p:cNvSpPr>
          <p:nvPr>
            <p:ph type="pic" sz="quarter" idx="15"/>
          </p:nvPr>
        </p:nvSpPr>
        <p:spPr>
          <a:xfrm>
            <a:off x="4361542" y="1773237"/>
            <a:ext cx="3456335" cy="3455987"/>
          </a:xfrm>
          <a:solidFill>
            <a:schemeClr val="bg2"/>
          </a:solidFill>
        </p:spPr>
        <p:txBody>
          <a:bodyPr/>
          <a:lstStyle>
            <a:lvl1pPr marL="0" indent="0">
              <a:buFontTx/>
              <a:buNone/>
              <a:defRPr sz="1200"/>
            </a:lvl1pPr>
          </a:lstStyle>
          <a:p>
            <a:r>
              <a:rPr lang="en-US"/>
              <a:t>Click icon to add picture</a:t>
            </a:r>
            <a:endParaRPr lang="fi-FI"/>
          </a:p>
        </p:txBody>
      </p:sp>
      <p:sp>
        <p:nvSpPr>
          <p:cNvPr id="12" name="Text Placeholder 7"/>
          <p:cNvSpPr>
            <a:spLocks noGrp="1"/>
          </p:cNvSpPr>
          <p:nvPr>
            <p:ph type="body" sz="quarter" idx="16"/>
          </p:nvPr>
        </p:nvSpPr>
        <p:spPr>
          <a:xfrm>
            <a:off x="4361542" y="5373216"/>
            <a:ext cx="3456335" cy="792634"/>
          </a:xfrm>
        </p:spPr>
        <p:txBody>
          <a:bodyPr/>
          <a:lstStyle>
            <a:lvl1pPr marL="0" indent="0">
              <a:lnSpc>
                <a:spcPct val="100000"/>
              </a:lnSpc>
              <a:spcBef>
                <a:spcPts val="400"/>
              </a:spcBef>
              <a:buFontTx/>
              <a:buNone/>
              <a:defRPr sz="1800" b="0">
                <a:solidFill>
                  <a:schemeClr val="accent1"/>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en-US"/>
              <a:t>Click to edit Master text styles</a:t>
            </a:r>
          </a:p>
        </p:txBody>
      </p:sp>
      <p:sp>
        <p:nvSpPr>
          <p:cNvPr id="13" name="Picture Placeholder 8">
            <a:extLst>
              <a:ext uri="{C183D7F6-B498-43B3-948B-1728B52AA6E4}">
                <adec:decorative xmlns:adec="http://schemas.microsoft.com/office/drawing/2017/decorative" val="1"/>
              </a:ext>
            </a:extLst>
          </p:cNvPr>
          <p:cNvSpPr>
            <a:spLocks noGrp="1"/>
          </p:cNvSpPr>
          <p:nvPr>
            <p:ph type="pic" sz="quarter" idx="17"/>
          </p:nvPr>
        </p:nvSpPr>
        <p:spPr>
          <a:xfrm>
            <a:off x="8111778" y="1773237"/>
            <a:ext cx="3456335" cy="3455987"/>
          </a:xfrm>
          <a:solidFill>
            <a:schemeClr val="bg2"/>
          </a:solidFill>
        </p:spPr>
        <p:txBody>
          <a:bodyPr/>
          <a:lstStyle>
            <a:lvl1pPr marL="0" indent="0">
              <a:buFontTx/>
              <a:buNone/>
              <a:defRPr sz="1200"/>
            </a:lvl1pPr>
          </a:lstStyle>
          <a:p>
            <a:r>
              <a:rPr lang="en-US"/>
              <a:t>Click icon to add picture</a:t>
            </a:r>
            <a:endParaRPr lang="fi-FI"/>
          </a:p>
        </p:txBody>
      </p:sp>
      <p:sp>
        <p:nvSpPr>
          <p:cNvPr id="14" name="Text Placeholder 7"/>
          <p:cNvSpPr>
            <a:spLocks noGrp="1"/>
          </p:cNvSpPr>
          <p:nvPr>
            <p:ph type="body" sz="quarter" idx="18"/>
          </p:nvPr>
        </p:nvSpPr>
        <p:spPr>
          <a:xfrm>
            <a:off x="8111778" y="5373216"/>
            <a:ext cx="3456335" cy="792634"/>
          </a:xfrm>
        </p:spPr>
        <p:txBody>
          <a:bodyPr/>
          <a:lstStyle>
            <a:lvl1pPr marL="0" indent="0">
              <a:lnSpc>
                <a:spcPct val="100000"/>
              </a:lnSpc>
              <a:spcBef>
                <a:spcPts val="400"/>
              </a:spcBef>
              <a:buFontTx/>
              <a:buNone/>
              <a:defRPr sz="1800" b="0">
                <a:solidFill>
                  <a:schemeClr val="accent1"/>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en-US"/>
              <a:t>Click to edit Master text styles</a:t>
            </a:r>
          </a:p>
        </p:txBody>
      </p:sp>
    </p:spTree>
    <p:extLst>
      <p:ext uri="{BB962C8B-B14F-4D97-AF65-F5344CB8AC3E}">
        <p14:creationId xmlns:p14="http://schemas.microsoft.com/office/powerpoint/2010/main" val="2047363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apti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a:xfrm>
            <a:off x="623888" y="476250"/>
            <a:ext cx="5328096" cy="1080542"/>
          </a:xfrm>
        </p:spPr>
        <p:txBody>
          <a:body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623888" y="2492895"/>
            <a:ext cx="5328096" cy="3672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Content Placeholder 3">
            <a:extLst>
              <a:ext uri="{FF2B5EF4-FFF2-40B4-BE49-F238E27FC236}">
                <a16:creationId xmlns:a16="http://schemas.microsoft.com/office/drawing/2014/main" id="{304B0243-5A40-466C-827C-48D578625484}"/>
              </a:ext>
            </a:extLst>
          </p:cNvPr>
          <p:cNvSpPr>
            <a:spLocks noGrp="1"/>
          </p:cNvSpPr>
          <p:nvPr>
            <p:ph sz="half" idx="2"/>
          </p:nvPr>
        </p:nvSpPr>
        <p:spPr>
          <a:xfrm>
            <a:off x="6240016" y="476250"/>
            <a:ext cx="5328098" cy="56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C543252C-1D0A-495E-81A9-A4B5E73E8EFD}" type="datetime1">
              <a:rPr lang="fi-FI" smtClean="0"/>
              <a:t>21.11.2024</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dirty="0"/>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2">
            <a:extLst>
              <a:ext uri="{FF2B5EF4-FFF2-40B4-BE49-F238E27FC236}">
                <a16:creationId xmlns:a16="http://schemas.microsoft.com/office/drawing/2014/main" id="{F956837D-EB84-F6F1-E126-966A1B8EEC86}"/>
              </a:ext>
            </a:extLst>
          </p:cNvPr>
          <p:cNvSpPr>
            <a:spLocks noGrp="1"/>
          </p:cNvSpPr>
          <p:nvPr>
            <p:ph type="body" idx="13"/>
          </p:nvPr>
        </p:nvSpPr>
        <p:spPr>
          <a:xfrm>
            <a:off x="623888" y="1773238"/>
            <a:ext cx="5328096"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6EC2A7D5-D5F6-A9EA-4E99-16C7242856EF}"/>
              </a:ext>
            </a:extLst>
          </p:cNvPr>
          <p:cNvCxnSpPr/>
          <p:nvPr userDrawn="1"/>
        </p:nvCxnSpPr>
        <p:spPr>
          <a:xfrm>
            <a:off x="6096000" y="476250"/>
            <a:ext cx="0" cy="5689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648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a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a:xfrm>
            <a:off x="6240017" y="476250"/>
            <a:ext cx="5328096" cy="1080542"/>
          </a:xfrm>
        </p:spPr>
        <p:txBody>
          <a:body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6240017" y="2492896"/>
            <a:ext cx="5328096" cy="3672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Content Placeholder 3">
            <a:extLst>
              <a:ext uri="{FF2B5EF4-FFF2-40B4-BE49-F238E27FC236}">
                <a16:creationId xmlns:a16="http://schemas.microsoft.com/office/drawing/2014/main" id="{304B0243-5A40-466C-827C-48D578625484}"/>
              </a:ext>
            </a:extLst>
          </p:cNvPr>
          <p:cNvSpPr>
            <a:spLocks noGrp="1"/>
          </p:cNvSpPr>
          <p:nvPr>
            <p:ph sz="half" idx="2"/>
          </p:nvPr>
        </p:nvSpPr>
        <p:spPr>
          <a:xfrm>
            <a:off x="623888" y="476250"/>
            <a:ext cx="5328098" cy="56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C543252C-1D0A-495E-81A9-A4B5E73E8EFD}" type="datetime1">
              <a:rPr lang="fi-FI" smtClean="0"/>
              <a:t>21.11.2024</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dirty="0"/>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2">
            <a:extLst>
              <a:ext uri="{FF2B5EF4-FFF2-40B4-BE49-F238E27FC236}">
                <a16:creationId xmlns:a16="http://schemas.microsoft.com/office/drawing/2014/main" id="{4B1F781F-0CCB-968A-D71F-89201DACC991}"/>
              </a:ext>
            </a:extLst>
          </p:cNvPr>
          <p:cNvSpPr>
            <a:spLocks noGrp="1"/>
          </p:cNvSpPr>
          <p:nvPr>
            <p:ph type="body" idx="13"/>
          </p:nvPr>
        </p:nvSpPr>
        <p:spPr>
          <a:xfrm>
            <a:off x="6240017" y="1773238"/>
            <a:ext cx="5328096"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9" name="Straight Connector 8">
            <a:extLst>
              <a:ext uri="{FF2B5EF4-FFF2-40B4-BE49-F238E27FC236}">
                <a16:creationId xmlns:a16="http://schemas.microsoft.com/office/drawing/2014/main" id="{15CF403D-906F-B2DE-3C38-75F884291245}"/>
              </a:ext>
            </a:extLst>
          </p:cNvPr>
          <p:cNvCxnSpPr/>
          <p:nvPr userDrawn="1"/>
        </p:nvCxnSpPr>
        <p:spPr>
          <a:xfrm>
            <a:off x="6096000" y="476250"/>
            <a:ext cx="0" cy="5689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856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aption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a:xfrm>
            <a:off x="623888" y="2132856"/>
            <a:ext cx="3455888" cy="1800200"/>
          </a:xfrm>
        </p:spPr>
        <p:txBody>
          <a:body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623888" y="4149080"/>
            <a:ext cx="3455888" cy="2016770"/>
          </a:xfrm>
        </p:spPr>
        <p:txBody>
          <a:bodyPr/>
          <a:lstStyle>
            <a:lvl1pPr marL="0" indent="0">
              <a:spcBef>
                <a:spcPts val="0"/>
              </a:spcBef>
              <a:buFontTx/>
              <a:buNone/>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vl6pPr marL="0" indent="0">
              <a:spcBef>
                <a:spcPts val="0"/>
              </a:spcBef>
              <a:buFontTx/>
              <a:buNone/>
              <a:defRPr/>
            </a:lvl6pPr>
            <a:lvl7pPr marL="0" indent="0">
              <a:spcBef>
                <a:spcPts val="0"/>
              </a:spcBef>
              <a:buFontTx/>
              <a:buNone/>
              <a:defRPr/>
            </a:lvl7pPr>
            <a:lvl8pPr marL="0" indent="0">
              <a:spcBef>
                <a:spcPts val="0"/>
              </a:spcBef>
              <a:buFontTx/>
              <a:buNone/>
              <a:defRPr/>
            </a:lvl8pPr>
            <a:lvl9pPr marL="0" indent="0">
              <a:spcBef>
                <a:spcPts val="0"/>
              </a:spcBef>
              <a:buFontTx/>
              <a:buNone/>
              <a:defRPr/>
            </a:lvl9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04B0243-5A40-466C-827C-48D578625484}"/>
              </a:ext>
            </a:extLst>
          </p:cNvPr>
          <p:cNvSpPr>
            <a:spLocks noGrp="1"/>
          </p:cNvSpPr>
          <p:nvPr>
            <p:ph sz="half" idx="2"/>
          </p:nvPr>
        </p:nvSpPr>
        <p:spPr>
          <a:xfrm>
            <a:off x="4367808" y="476250"/>
            <a:ext cx="7200306" cy="56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C543252C-1D0A-495E-81A9-A4B5E73E8EFD}" type="datetime1">
              <a:rPr lang="fi-FI" smtClean="0"/>
              <a:t>21.11.2024</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dirty="0"/>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cxnSp>
        <p:nvCxnSpPr>
          <p:cNvPr id="9" name="Straight Connector 8">
            <a:extLst>
              <a:ext uri="{FF2B5EF4-FFF2-40B4-BE49-F238E27FC236}">
                <a16:creationId xmlns:a16="http://schemas.microsoft.com/office/drawing/2014/main" id="{2EFC3A9D-4147-F440-8B4C-48D7040451D6}"/>
              </a:ext>
            </a:extLst>
          </p:cNvPr>
          <p:cNvCxnSpPr/>
          <p:nvPr userDrawn="1"/>
        </p:nvCxnSpPr>
        <p:spPr>
          <a:xfrm>
            <a:off x="4223792" y="476250"/>
            <a:ext cx="0" cy="5689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DF614626-8706-9545-1C6E-555650083F01}"/>
              </a:ext>
              <a:ext uri="{C183D7F6-B498-43B3-948B-1728B52AA6E4}">
                <adec:decorative xmlns:adec="http://schemas.microsoft.com/office/drawing/2017/decorative" val="1"/>
              </a:ext>
            </a:extLst>
          </p:cNvPr>
          <p:cNvGrpSpPr>
            <a:grpSpLocks noChangeAspect="1"/>
          </p:cNvGrpSpPr>
          <p:nvPr userDrawn="1"/>
        </p:nvGrpSpPr>
        <p:grpSpPr>
          <a:xfrm>
            <a:off x="628603" y="476672"/>
            <a:ext cx="1810305" cy="720000"/>
            <a:chOff x="911225" y="260350"/>
            <a:chExt cx="4183063" cy="1663700"/>
          </a:xfrm>
          <a:solidFill>
            <a:schemeClr val="accent1"/>
          </a:solidFill>
        </p:grpSpPr>
        <p:sp>
          <p:nvSpPr>
            <p:cNvPr id="12" name="Freeform 6">
              <a:extLst>
                <a:ext uri="{FF2B5EF4-FFF2-40B4-BE49-F238E27FC236}">
                  <a16:creationId xmlns:a16="http://schemas.microsoft.com/office/drawing/2014/main" id="{089D2094-B093-17E2-C004-4320E5F45A30}"/>
                </a:ext>
              </a:extLst>
            </p:cNvPr>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A11C4AB4-4B90-D188-4B03-24B95178E8A3}"/>
                </a:ext>
              </a:extLst>
            </p:cNvPr>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8">
              <a:extLst>
                <a:ext uri="{FF2B5EF4-FFF2-40B4-BE49-F238E27FC236}">
                  <a16:creationId xmlns:a16="http://schemas.microsoft.com/office/drawing/2014/main" id="{5CFEF53C-B68D-9923-DEC1-18ACC7ECBF7A}"/>
                </a:ext>
              </a:extLst>
            </p:cNvPr>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398092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ption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a:xfrm>
            <a:off x="8112225" y="2132856"/>
            <a:ext cx="3455888" cy="1800200"/>
          </a:xfrm>
        </p:spPr>
        <p:txBody>
          <a:body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8112225" y="4149080"/>
            <a:ext cx="3455888" cy="2016770"/>
          </a:xfrm>
        </p:spPr>
        <p:txBody>
          <a:bodyPr/>
          <a:lstStyle>
            <a:lvl1pPr marL="0" indent="0">
              <a:spcBef>
                <a:spcPts val="0"/>
              </a:spcBef>
              <a:buFontTx/>
              <a:buNone/>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vl6pPr marL="0" indent="0">
              <a:spcBef>
                <a:spcPts val="0"/>
              </a:spcBef>
              <a:buFontTx/>
              <a:buNone/>
              <a:defRPr/>
            </a:lvl6pPr>
            <a:lvl7pPr marL="0" indent="0">
              <a:spcBef>
                <a:spcPts val="0"/>
              </a:spcBef>
              <a:buFontTx/>
              <a:buNone/>
              <a:defRPr/>
            </a:lvl7pPr>
            <a:lvl8pPr marL="0" indent="0">
              <a:spcBef>
                <a:spcPts val="0"/>
              </a:spcBef>
              <a:buFontTx/>
              <a:buNone/>
              <a:defRPr/>
            </a:lvl8pPr>
            <a:lvl9pPr marL="0" indent="0">
              <a:spcBef>
                <a:spcPts val="0"/>
              </a:spcBef>
              <a:buFontTx/>
              <a:buNone/>
              <a:defRPr/>
            </a:lvl9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04B0243-5A40-466C-827C-48D578625484}"/>
              </a:ext>
            </a:extLst>
          </p:cNvPr>
          <p:cNvSpPr>
            <a:spLocks noGrp="1"/>
          </p:cNvSpPr>
          <p:nvPr>
            <p:ph sz="half" idx="2"/>
          </p:nvPr>
        </p:nvSpPr>
        <p:spPr>
          <a:xfrm>
            <a:off x="623888" y="476250"/>
            <a:ext cx="7200306" cy="56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C543252C-1D0A-495E-81A9-A4B5E73E8EFD}" type="datetime1">
              <a:rPr lang="fi-FI" smtClean="0"/>
              <a:t>21.11.2024</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dirty="0"/>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cxnSp>
        <p:nvCxnSpPr>
          <p:cNvPr id="9" name="Straight Connector 8">
            <a:extLst>
              <a:ext uri="{FF2B5EF4-FFF2-40B4-BE49-F238E27FC236}">
                <a16:creationId xmlns:a16="http://schemas.microsoft.com/office/drawing/2014/main" id="{2EFC3A9D-4147-F440-8B4C-48D7040451D6}"/>
              </a:ext>
            </a:extLst>
          </p:cNvPr>
          <p:cNvCxnSpPr/>
          <p:nvPr userDrawn="1"/>
        </p:nvCxnSpPr>
        <p:spPr>
          <a:xfrm>
            <a:off x="7968208" y="476250"/>
            <a:ext cx="0" cy="5689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521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8F64595-8B5C-74D4-D734-E86D9113BD9D}"/>
              </a:ext>
              <a:ext uri="{C183D7F6-B498-43B3-948B-1728B52AA6E4}">
                <adec:decorative xmlns:adec="http://schemas.microsoft.com/office/drawing/2017/decorative" val="1"/>
              </a:ext>
            </a:extLst>
          </p:cNvPr>
          <p:cNvSpPr>
            <a:spLocks noGrp="1"/>
          </p:cNvSpPr>
          <p:nvPr>
            <p:ph type="pic" sz="quarter" idx="14"/>
          </p:nvPr>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10621496 w 12192000"/>
              <a:gd name="connsiteY3" fmla="*/ 6857999 h 6857999"/>
              <a:gd name="connsiteX4" fmla="*/ 10405976 w 12192000"/>
              <a:gd name="connsiteY4" fmla="*/ 6706155 h 6857999"/>
              <a:gd name="connsiteX5" fmla="*/ 9766026 w 12192000"/>
              <a:gd name="connsiteY5" fmla="*/ 6250539 h 6857999"/>
              <a:gd name="connsiteX6" fmla="*/ 9105209 w 12192000"/>
              <a:gd name="connsiteY6" fmla="*/ 5777533 h 6857999"/>
              <a:gd name="connsiteX7" fmla="*/ 8910442 w 12192000"/>
              <a:gd name="connsiteY7" fmla="*/ 5638414 h 6857999"/>
              <a:gd name="connsiteX8" fmla="*/ 8712196 w 12192000"/>
              <a:gd name="connsiteY8" fmla="*/ 5495816 h 6857999"/>
              <a:gd name="connsiteX9" fmla="*/ 8322663 w 12192000"/>
              <a:gd name="connsiteY9" fmla="*/ 5210622 h 6857999"/>
              <a:gd name="connsiteX10" fmla="*/ 7929650 w 12192000"/>
              <a:gd name="connsiteY10" fmla="*/ 4921949 h 6857999"/>
              <a:gd name="connsiteX11" fmla="*/ 7540116 w 12192000"/>
              <a:gd name="connsiteY11" fmla="*/ 4636754 h 6857999"/>
              <a:gd name="connsiteX12" fmla="*/ 7140148 w 12192000"/>
              <a:gd name="connsiteY12" fmla="*/ 4358515 h 6857999"/>
              <a:gd name="connsiteX13" fmla="*/ 7042764 w 12192000"/>
              <a:gd name="connsiteY13" fmla="*/ 4292434 h 6857999"/>
              <a:gd name="connsiteX14" fmla="*/ 6945381 w 12192000"/>
              <a:gd name="connsiteY14" fmla="*/ 4222874 h 6857999"/>
              <a:gd name="connsiteX15" fmla="*/ 6747136 w 12192000"/>
              <a:gd name="connsiteY15" fmla="*/ 4090711 h 6857999"/>
              <a:gd name="connsiteX16" fmla="*/ 6545413 w 12192000"/>
              <a:gd name="connsiteY16" fmla="*/ 3962025 h 6857999"/>
              <a:gd name="connsiteX17" fmla="*/ 6347167 w 12192000"/>
              <a:gd name="connsiteY17" fmla="*/ 3833340 h 6857999"/>
              <a:gd name="connsiteX18" fmla="*/ 6145444 w 12192000"/>
              <a:gd name="connsiteY18" fmla="*/ 3711610 h 6857999"/>
              <a:gd name="connsiteX19" fmla="*/ 6044583 w 12192000"/>
              <a:gd name="connsiteY19" fmla="*/ 3652484 h 6857999"/>
              <a:gd name="connsiteX20" fmla="*/ 5943722 w 12192000"/>
              <a:gd name="connsiteY20" fmla="*/ 3596837 h 6857999"/>
              <a:gd name="connsiteX21" fmla="*/ 5842860 w 12192000"/>
              <a:gd name="connsiteY21" fmla="*/ 3537711 h 6857999"/>
              <a:gd name="connsiteX22" fmla="*/ 5738520 w 12192000"/>
              <a:gd name="connsiteY22" fmla="*/ 3482063 h 6857999"/>
              <a:gd name="connsiteX23" fmla="*/ 5637658 w 12192000"/>
              <a:gd name="connsiteY23" fmla="*/ 3426415 h 6857999"/>
              <a:gd name="connsiteX24" fmla="*/ 5536797 w 12192000"/>
              <a:gd name="connsiteY24" fmla="*/ 3374246 h 6857999"/>
              <a:gd name="connsiteX25" fmla="*/ 5328118 w 12192000"/>
              <a:gd name="connsiteY25" fmla="*/ 3273384 h 6857999"/>
              <a:gd name="connsiteX26" fmla="*/ 5122917 w 12192000"/>
              <a:gd name="connsiteY26" fmla="*/ 3176000 h 6857999"/>
              <a:gd name="connsiteX27" fmla="*/ 5018578 w 12192000"/>
              <a:gd name="connsiteY27" fmla="*/ 3130787 h 6857999"/>
              <a:gd name="connsiteX28" fmla="*/ 4914237 w 12192000"/>
              <a:gd name="connsiteY28" fmla="*/ 3085573 h 6857999"/>
              <a:gd name="connsiteX29" fmla="*/ 4806420 w 12192000"/>
              <a:gd name="connsiteY29" fmla="*/ 3043837 h 6857999"/>
              <a:gd name="connsiteX30" fmla="*/ 4702080 w 12192000"/>
              <a:gd name="connsiteY30" fmla="*/ 3005579 h 6857999"/>
              <a:gd name="connsiteX31" fmla="*/ 4597741 w 12192000"/>
              <a:gd name="connsiteY31" fmla="*/ 2967321 h 6857999"/>
              <a:gd name="connsiteX32" fmla="*/ 4489924 w 12192000"/>
              <a:gd name="connsiteY32" fmla="*/ 2929064 h 6857999"/>
              <a:gd name="connsiteX33" fmla="*/ 4382106 w 12192000"/>
              <a:gd name="connsiteY33" fmla="*/ 2894284 h 6857999"/>
              <a:gd name="connsiteX34" fmla="*/ 4274288 w 12192000"/>
              <a:gd name="connsiteY34" fmla="*/ 2862982 h 6857999"/>
              <a:gd name="connsiteX35" fmla="*/ 4166471 w 12192000"/>
              <a:gd name="connsiteY35" fmla="*/ 2831680 h 6857999"/>
              <a:gd name="connsiteX36" fmla="*/ 4058653 w 12192000"/>
              <a:gd name="connsiteY36" fmla="*/ 2800378 h 6857999"/>
              <a:gd name="connsiteX37" fmla="*/ 3950837 w 12192000"/>
              <a:gd name="connsiteY37" fmla="*/ 2776032 h 6857999"/>
              <a:gd name="connsiteX38" fmla="*/ 3843019 w 12192000"/>
              <a:gd name="connsiteY38" fmla="*/ 2751686 h 6857999"/>
              <a:gd name="connsiteX39" fmla="*/ 3731723 w 12192000"/>
              <a:gd name="connsiteY39" fmla="*/ 2727340 h 6857999"/>
              <a:gd name="connsiteX40" fmla="*/ 3620428 w 12192000"/>
              <a:gd name="connsiteY40" fmla="*/ 2709950 h 6857999"/>
              <a:gd name="connsiteX41" fmla="*/ 3509132 w 12192000"/>
              <a:gd name="connsiteY41" fmla="*/ 2692561 h 6857999"/>
              <a:gd name="connsiteX42" fmla="*/ 3397837 w 12192000"/>
              <a:gd name="connsiteY42" fmla="*/ 2675170 h 6857999"/>
              <a:gd name="connsiteX43" fmla="*/ 3286541 w 12192000"/>
              <a:gd name="connsiteY43" fmla="*/ 2664737 h 6857999"/>
              <a:gd name="connsiteX44" fmla="*/ 3175245 w 12192000"/>
              <a:gd name="connsiteY44" fmla="*/ 2654303 h 6857999"/>
              <a:gd name="connsiteX45" fmla="*/ 3060471 w 12192000"/>
              <a:gd name="connsiteY45" fmla="*/ 2643869 h 6857999"/>
              <a:gd name="connsiteX46" fmla="*/ 2945699 w 12192000"/>
              <a:gd name="connsiteY46" fmla="*/ 2640391 h 6857999"/>
              <a:gd name="connsiteX47" fmla="*/ 2830925 w 12192000"/>
              <a:gd name="connsiteY47" fmla="*/ 2636913 h 6857999"/>
              <a:gd name="connsiteX48" fmla="*/ 2716152 w 12192000"/>
              <a:gd name="connsiteY48" fmla="*/ 2636913 h 6857999"/>
              <a:gd name="connsiteX49" fmla="*/ 2601377 w 12192000"/>
              <a:gd name="connsiteY49" fmla="*/ 2640391 h 6857999"/>
              <a:gd name="connsiteX50" fmla="*/ 2486604 w 12192000"/>
              <a:gd name="connsiteY50" fmla="*/ 2647347 h 6857999"/>
              <a:gd name="connsiteX51" fmla="*/ 2382265 w 12192000"/>
              <a:gd name="connsiteY51" fmla="*/ 2654303 h 6857999"/>
              <a:gd name="connsiteX52" fmla="*/ 2281404 w 12192000"/>
              <a:gd name="connsiteY52" fmla="*/ 2661259 h 6857999"/>
              <a:gd name="connsiteX53" fmla="*/ 2180541 w 12192000"/>
              <a:gd name="connsiteY53" fmla="*/ 2671693 h 6857999"/>
              <a:gd name="connsiteX54" fmla="*/ 2083158 w 12192000"/>
              <a:gd name="connsiteY54" fmla="*/ 2682126 h 6857999"/>
              <a:gd name="connsiteX55" fmla="*/ 1985774 w 12192000"/>
              <a:gd name="connsiteY55" fmla="*/ 2696039 h 6857999"/>
              <a:gd name="connsiteX56" fmla="*/ 1888390 w 12192000"/>
              <a:gd name="connsiteY56" fmla="*/ 2709950 h 6857999"/>
              <a:gd name="connsiteX57" fmla="*/ 1791007 w 12192000"/>
              <a:gd name="connsiteY57" fmla="*/ 2723862 h 6857999"/>
              <a:gd name="connsiteX58" fmla="*/ 1697101 w 12192000"/>
              <a:gd name="connsiteY58" fmla="*/ 2741252 h 6857999"/>
              <a:gd name="connsiteX59" fmla="*/ 1606674 w 12192000"/>
              <a:gd name="connsiteY59" fmla="*/ 2758642 h 6857999"/>
              <a:gd name="connsiteX60" fmla="*/ 1512768 w 12192000"/>
              <a:gd name="connsiteY60" fmla="*/ 2779510 h 6857999"/>
              <a:gd name="connsiteX61" fmla="*/ 1425818 w 12192000"/>
              <a:gd name="connsiteY61" fmla="*/ 2800378 h 6857999"/>
              <a:gd name="connsiteX62" fmla="*/ 1335391 w 12192000"/>
              <a:gd name="connsiteY62" fmla="*/ 2821246 h 6857999"/>
              <a:gd name="connsiteX63" fmla="*/ 1248441 w 12192000"/>
              <a:gd name="connsiteY63" fmla="*/ 2845592 h 6857999"/>
              <a:gd name="connsiteX64" fmla="*/ 1158015 w 12192000"/>
              <a:gd name="connsiteY64" fmla="*/ 2873416 h 6857999"/>
              <a:gd name="connsiteX65" fmla="*/ 1071064 w 12192000"/>
              <a:gd name="connsiteY65" fmla="*/ 2901240 h 6857999"/>
              <a:gd name="connsiteX66" fmla="*/ 987592 w 12192000"/>
              <a:gd name="connsiteY66" fmla="*/ 2929064 h 6857999"/>
              <a:gd name="connsiteX67" fmla="*/ 900643 w 12192000"/>
              <a:gd name="connsiteY67" fmla="*/ 2956887 h 6857999"/>
              <a:gd name="connsiteX68" fmla="*/ 817171 w 12192000"/>
              <a:gd name="connsiteY68" fmla="*/ 2991667 h 6857999"/>
              <a:gd name="connsiteX69" fmla="*/ 733699 w 12192000"/>
              <a:gd name="connsiteY69" fmla="*/ 3022969 h 6857999"/>
              <a:gd name="connsiteX70" fmla="*/ 650228 w 12192000"/>
              <a:gd name="connsiteY70" fmla="*/ 3057749 h 6857999"/>
              <a:gd name="connsiteX71" fmla="*/ 566756 w 12192000"/>
              <a:gd name="connsiteY71" fmla="*/ 3096007 h 6857999"/>
              <a:gd name="connsiteX72" fmla="*/ 483284 w 12192000"/>
              <a:gd name="connsiteY72" fmla="*/ 3134265 h 6857999"/>
              <a:gd name="connsiteX73" fmla="*/ 399813 w 12192000"/>
              <a:gd name="connsiteY73" fmla="*/ 3172523 h 6857999"/>
              <a:gd name="connsiteX74" fmla="*/ 319819 w 12192000"/>
              <a:gd name="connsiteY74" fmla="*/ 3214258 h 6857999"/>
              <a:gd name="connsiteX75" fmla="*/ 152876 w 12192000"/>
              <a:gd name="connsiteY75" fmla="*/ 3304686 h 6857999"/>
              <a:gd name="connsiteX76" fmla="*/ 0 w 12192000"/>
              <a:gd name="connsiteY76" fmla="*/ 339250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2000" h="6857999">
                <a:moveTo>
                  <a:pt x="0" y="0"/>
                </a:moveTo>
                <a:lnTo>
                  <a:pt x="12192000" y="0"/>
                </a:lnTo>
                <a:lnTo>
                  <a:pt x="12192000" y="6857999"/>
                </a:lnTo>
                <a:lnTo>
                  <a:pt x="10621496" y="6857999"/>
                </a:lnTo>
                <a:lnTo>
                  <a:pt x="10405976" y="6706155"/>
                </a:lnTo>
                <a:lnTo>
                  <a:pt x="9766026" y="6250539"/>
                </a:lnTo>
                <a:lnTo>
                  <a:pt x="9105209" y="5777533"/>
                </a:lnTo>
                <a:lnTo>
                  <a:pt x="8910442" y="5638414"/>
                </a:lnTo>
                <a:lnTo>
                  <a:pt x="8712196" y="5495816"/>
                </a:lnTo>
                <a:lnTo>
                  <a:pt x="8322663" y="5210622"/>
                </a:lnTo>
                <a:lnTo>
                  <a:pt x="7929650" y="4921949"/>
                </a:lnTo>
                <a:lnTo>
                  <a:pt x="7540116" y="4636754"/>
                </a:lnTo>
                <a:lnTo>
                  <a:pt x="7140148" y="4358515"/>
                </a:lnTo>
                <a:lnTo>
                  <a:pt x="7042764" y="4292434"/>
                </a:lnTo>
                <a:lnTo>
                  <a:pt x="6945381" y="4222874"/>
                </a:lnTo>
                <a:lnTo>
                  <a:pt x="6747136" y="4090711"/>
                </a:lnTo>
                <a:lnTo>
                  <a:pt x="6545413" y="3962025"/>
                </a:lnTo>
                <a:lnTo>
                  <a:pt x="6347167" y="3833340"/>
                </a:lnTo>
                <a:lnTo>
                  <a:pt x="6145444" y="3711610"/>
                </a:lnTo>
                <a:lnTo>
                  <a:pt x="6044583" y="3652484"/>
                </a:lnTo>
                <a:lnTo>
                  <a:pt x="5943722" y="3596837"/>
                </a:lnTo>
                <a:lnTo>
                  <a:pt x="5842860" y="3537711"/>
                </a:lnTo>
                <a:lnTo>
                  <a:pt x="5738520" y="3482063"/>
                </a:lnTo>
                <a:lnTo>
                  <a:pt x="5637658" y="3426415"/>
                </a:lnTo>
                <a:lnTo>
                  <a:pt x="5536797" y="3374246"/>
                </a:lnTo>
                <a:lnTo>
                  <a:pt x="5328118" y="3273384"/>
                </a:lnTo>
                <a:lnTo>
                  <a:pt x="5122917" y="3176000"/>
                </a:lnTo>
                <a:lnTo>
                  <a:pt x="5018578" y="3130787"/>
                </a:lnTo>
                <a:lnTo>
                  <a:pt x="4914237" y="3085573"/>
                </a:lnTo>
                <a:lnTo>
                  <a:pt x="4806420" y="3043837"/>
                </a:lnTo>
                <a:lnTo>
                  <a:pt x="4702080" y="3005579"/>
                </a:lnTo>
                <a:lnTo>
                  <a:pt x="4597741" y="2967321"/>
                </a:lnTo>
                <a:lnTo>
                  <a:pt x="4489924" y="2929064"/>
                </a:lnTo>
                <a:lnTo>
                  <a:pt x="4382106" y="2894284"/>
                </a:lnTo>
                <a:lnTo>
                  <a:pt x="4274288" y="2862982"/>
                </a:lnTo>
                <a:lnTo>
                  <a:pt x="4166471" y="2831680"/>
                </a:lnTo>
                <a:lnTo>
                  <a:pt x="4058653" y="2800378"/>
                </a:lnTo>
                <a:lnTo>
                  <a:pt x="3950837" y="2776032"/>
                </a:lnTo>
                <a:lnTo>
                  <a:pt x="3843019" y="2751686"/>
                </a:lnTo>
                <a:lnTo>
                  <a:pt x="3731723" y="2727340"/>
                </a:lnTo>
                <a:lnTo>
                  <a:pt x="3620428" y="2709950"/>
                </a:lnTo>
                <a:lnTo>
                  <a:pt x="3509132" y="2692561"/>
                </a:lnTo>
                <a:lnTo>
                  <a:pt x="3397837" y="2675170"/>
                </a:lnTo>
                <a:lnTo>
                  <a:pt x="3286541" y="2664737"/>
                </a:lnTo>
                <a:lnTo>
                  <a:pt x="3175245" y="2654303"/>
                </a:lnTo>
                <a:lnTo>
                  <a:pt x="3060471" y="2643869"/>
                </a:lnTo>
                <a:lnTo>
                  <a:pt x="2945699" y="2640391"/>
                </a:lnTo>
                <a:lnTo>
                  <a:pt x="2830925" y="2636913"/>
                </a:lnTo>
                <a:lnTo>
                  <a:pt x="2716152" y="2636913"/>
                </a:lnTo>
                <a:lnTo>
                  <a:pt x="2601377" y="2640391"/>
                </a:lnTo>
                <a:lnTo>
                  <a:pt x="2486604" y="2647347"/>
                </a:lnTo>
                <a:lnTo>
                  <a:pt x="2382265" y="2654303"/>
                </a:lnTo>
                <a:lnTo>
                  <a:pt x="2281404" y="2661259"/>
                </a:lnTo>
                <a:lnTo>
                  <a:pt x="2180541" y="2671693"/>
                </a:lnTo>
                <a:lnTo>
                  <a:pt x="2083158" y="2682126"/>
                </a:lnTo>
                <a:lnTo>
                  <a:pt x="1985774" y="2696039"/>
                </a:lnTo>
                <a:lnTo>
                  <a:pt x="1888390" y="2709950"/>
                </a:lnTo>
                <a:lnTo>
                  <a:pt x="1791007" y="2723862"/>
                </a:lnTo>
                <a:lnTo>
                  <a:pt x="1697101" y="2741252"/>
                </a:lnTo>
                <a:lnTo>
                  <a:pt x="1606674" y="2758642"/>
                </a:lnTo>
                <a:lnTo>
                  <a:pt x="1512768" y="2779510"/>
                </a:lnTo>
                <a:lnTo>
                  <a:pt x="1425818" y="2800378"/>
                </a:lnTo>
                <a:lnTo>
                  <a:pt x="1335391" y="2821246"/>
                </a:lnTo>
                <a:lnTo>
                  <a:pt x="1248441" y="2845592"/>
                </a:lnTo>
                <a:lnTo>
                  <a:pt x="1158015" y="2873416"/>
                </a:lnTo>
                <a:lnTo>
                  <a:pt x="1071064" y="2901240"/>
                </a:lnTo>
                <a:lnTo>
                  <a:pt x="987592" y="2929064"/>
                </a:lnTo>
                <a:lnTo>
                  <a:pt x="900643" y="2956887"/>
                </a:lnTo>
                <a:lnTo>
                  <a:pt x="817171" y="2991667"/>
                </a:lnTo>
                <a:lnTo>
                  <a:pt x="733699" y="3022969"/>
                </a:lnTo>
                <a:lnTo>
                  <a:pt x="650228" y="3057749"/>
                </a:lnTo>
                <a:lnTo>
                  <a:pt x="566756" y="3096007"/>
                </a:lnTo>
                <a:lnTo>
                  <a:pt x="483284" y="3134265"/>
                </a:lnTo>
                <a:lnTo>
                  <a:pt x="399813" y="3172523"/>
                </a:lnTo>
                <a:lnTo>
                  <a:pt x="319819" y="3214258"/>
                </a:lnTo>
                <a:lnTo>
                  <a:pt x="152876" y="3304686"/>
                </a:lnTo>
                <a:lnTo>
                  <a:pt x="0" y="3392508"/>
                </a:lnTo>
                <a:close/>
              </a:path>
            </a:pathLst>
          </a:custGeom>
          <a:solidFill>
            <a:schemeClr val="bg2"/>
          </a:solidFill>
          <a:ln>
            <a:noFill/>
          </a:ln>
        </p:spPr>
        <p:style>
          <a:lnRef idx="2">
            <a:schemeClr val="accent1"/>
          </a:lnRef>
          <a:fillRef idx="1">
            <a:schemeClr val="lt1"/>
          </a:fillRef>
          <a:effectRef idx="0">
            <a:schemeClr val="accent1"/>
          </a:effectRef>
          <a:fontRef idx="none"/>
        </p:style>
        <p:txBody>
          <a:bodyPr wrap="square">
            <a:noAutofit/>
          </a:bodyPr>
          <a:lstStyle>
            <a:lvl1pPr marL="0" indent="0" algn="r">
              <a:buFontTx/>
              <a:buNone/>
              <a:defRPr sz="1000">
                <a:latin typeface="+mn-lt"/>
              </a:defRPr>
            </a:lvl1pPr>
          </a:lstStyle>
          <a:p>
            <a:r>
              <a:rPr lang="en-US"/>
              <a:t>Click icon to add picture</a:t>
            </a:r>
            <a:endParaRPr lang="fi-FI" dirty="0"/>
          </a:p>
        </p:txBody>
      </p:sp>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624147" y="3789039"/>
            <a:ext cx="5327971" cy="864097"/>
          </a:xfrm>
        </p:spPr>
        <p:txBody>
          <a:bodyPr/>
          <a:lstStyle>
            <a:lvl1pPr>
              <a:defRPr>
                <a:solidFill>
                  <a:schemeClr val="bg1"/>
                </a:solidFill>
              </a:defRPr>
            </a:lvl1pPr>
          </a:lstStyle>
          <a:p>
            <a:r>
              <a:rPr lang="en-US"/>
              <a:t>Click to edit Master title style</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1628C123-DF35-4273-A67D-960D94012641}" type="datetime1">
              <a:rPr lang="fi-FI" smtClean="0"/>
              <a:t>21.11.2024</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dirty="0"/>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ext Placeholder 7"/>
          <p:cNvSpPr>
            <a:spLocks noGrp="1"/>
          </p:cNvSpPr>
          <p:nvPr>
            <p:ph type="body" sz="quarter" idx="13"/>
          </p:nvPr>
        </p:nvSpPr>
        <p:spPr>
          <a:xfrm>
            <a:off x="623889" y="4797152"/>
            <a:ext cx="5328095" cy="13686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p:txBody>
      </p:sp>
      <p:sp>
        <p:nvSpPr>
          <p:cNvPr id="3" name="Text Placeholder 2">
            <a:extLst>
              <a:ext uri="{FF2B5EF4-FFF2-40B4-BE49-F238E27FC236}">
                <a16:creationId xmlns:a16="http://schemas.microsoft.com/office/drawing/2014/main" id="{C66F7DBC-9FA4-8A64-99DC-272028396DD4}"/>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1597952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C72CA49A-F64D-4B38-8F53-9FAE13429AFB}" type="datetime1">
              <a:rPr lang="fi-FI" smtClean="0"/>
              <a:t>21.11.2024</a:t>
            </a:fld>
            <a:endParaRPr lang="fi-FI" dirty="0"/>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dirty="0"/>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accent1"/>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grpSp>
      <p:sp>
        <p:nvSpPr>
          <p:cNvPr id="25"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accent1"/>
                </a:solidFill>
              </a:defRPr>
            </a:lvl1pPr>
          </a:lstStyle>
          <a:p>
            <a:r>
              <a:rPr lang="en-US"/>
              <a:t>Click to edit Master title style</a:t>
            </a:r>
            <a:endParaRPr lang="fi-FI" dirty="0"/>
          </a:p>
        </p:txBody>
      </p:sp>
      <p:sp>
        <p:nvSpPr>
          <p:cNvPr id="26"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1704773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2 ">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DC73EA1-C9A3-4B6E-3792-79D871541EAE}"/>
              </a:ext>
              <a:ext uri="{C183D7F6-B498-43B3-948B-1728B52AA6E4}">
                <adec:decorative xmlns:adec="http://schemas.microsoft.com/office/drawing/2017/decorative" val="1"/>
              </a:ext>
            </a:extLst>
          </p:cNvPr>
          <p:cNvSpPr>
            <a:spLocks noGrp="1"/>
          </p:cNvSpPr>
          <p:nvPr>
            <p:ph type="pic" sz="quarter" idx="14"/>
          </p:nvPr>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10621496 w 12192000"/>
              <a:gd name="connsiteY3" fmla="*/ 6857999 h 6857999"/>
              <a:gd name="connsiteX4" fmla="*/ 10405976 w 12192000"/>
              <a:gd name="connsiteY4" fmla="*/ 6706155 h 6857999"/>
              <a:gd name="connsiteX5" fmla="*/ 9766026 w 12192000"/>
              <a:gd name="connsiteY5" fmla="*/ 6250539 h 6857999"/>
              <a:gd name="connsiteX6" fmla="*/ 9105209 w 12192000"/>
              <a:gd name="connsiteY6" fmla="*/ 5777533 h 6857999"/>
              <a:gd name="connsiteX7" fmla="*/ 8910442 w 12192000"/>
              <a:gd name="connsiteY7" fmla="*/ 5638414 h 6857999"/>
              <a:gd name="connsiteX8" fmla="*/ 8712196 w 12192000"/>
              <a:gd name="connsiteY8" fmla="*/ 5495816 h 6857999"/>
              <a:gd name="connsiteX9" fmla="*/ 8322663 w 12192000"/>
              <a:gd name="connsiteY9" fmla="*/ 5210622 h 6857999"/>
              <a:gd name="connsiteX10" fmla="*/ 7929650 w 12192000"/>
              <a:gd name="connsiteY10" fmla="*/ 4921949 h 6857999"/>
              <a:gd name="connsiteX11" fmla="*/ 7540116 w 12192000"/>
              <a:gd name="connsiteY11" fmla="*/ 4636754 h 6857999"/>
              <a:gd name="connsiteX12" fmla="*/ 7140148 w 12192000"/>
              <a:gd name="connsiteY12" fmla="*/ 4358515 h 6857999"/>
              <a:gd name="connsiteX13" fmla="*/ 7042764 w 12192000"/>
              <a:gd name="connsiteY13" fmla="*/ 4292434 h 6857999"/>
              <a:gd name="connsiteX14" fmla="*/ 6945381 w 12192000"/>
              <a:gd name="connsiteY14" fmla="*/ 4222874 h 6857999"/>
              <a:gd name="connsiteX15" fmla="*/ 6747136 w 12192000"/>
              <a:gd name="connsiteY15" fmla="*/ 4090711 h 6857999"/>
              <a:gd name="connsiteX16" fmla="*/ 6545413 w 12192000"/>
              <a:gd name="connsiteY16" fmla="*/ 3962025 h 6857999"/>
              <a:gd name="connsiteX17" fmla="*/ 6347167 w 12192000"/>
              <a:gd name="connsiteY17" fmla="*/ 3833340 h 6857999"/>
              <a:gd name="connsiteX18" fmla="*/ 6145444 w 12192000"/>
              <a:gd name="connsiteY18" fmla="*/ 3711610 h 6857999"/>
              <a:gd name="connsiteX19" fmla="*/ 6044583 w 12192000"/>
              <a:gd name="connsiteY19" fmla="*/ 3652484 h 6857999"/>
              <a:gd name="connsiteX20" fmla="*/ 5943722 w 12192000"/>
              <a:gd name="connsiteY20" fmla="*/ 3596837 h 6857999"/>
              <a:gd name="connsiteX21" fmla="*/ 5842860 w 12192000"/>
              <a:gd name="connsiteY21" fmla="*/ 3537711 h 6857999"/>
              <a:gd name="connsiteX22" fmla="*/ 5738520 w 12192000"/>
              <a:gd name="connsiteY22" fmla="*/ 3482063 h 6857999"/>
              <a:gd name="connsiteX23" fmla="*/ 5637658 w 12192000"/>
              <a:gd name="connsiteY23" fmla="*/ 3426415 h 6857999"/>
              <a:gd name="connsiteX24" fmla="*/ 5536797 w 12192000"/>
              <a:gd name="connsiteY24" fmla="*/ 3374246 h 6857999"/>
              <a:gd name="connsiteX25" fmla="*/ 5328118 w 12192000"/>
              <a:gd name="connsiteY25" fmla="*/ 3273384 h 6857999"/>
              <a:gd name="connsiteX26" fmla="*/ 5122917 w 12192000"/>
              <a:gd name="connsiteY26" fmla="*/ 3176000 h 6857999"/>
              <a:gd name="connsiteX27" fmla="*/ 5018578 w 12192000"/>
              <a:gd name="connsiteY27" fmla="*/ 3130787 h 6857999"/>
              <a:gd name="connsiteX28" fmla="*/ 4914237 w 12192000"/>
              <a:gd name="connsiteY28" fmla="*/ 3085573 h 6857999"/>
              <a:gd name="connsiteX29" fmla="*/ 4806420 w 12192000"/>
              <a:gd name="connsiteY29" fmla="*/ 3043837 h 6857999"/>
              <a:gd name="connsiteX30" fmla="*/ 4702080 w 12192000"/>
              <a:gd name="connsiteY30" fmla="*/ 3005579 h 6857999"/>
              <a:gd name="connsiteX31" fmla="*/ 4597741 w 12192000"/>
              <a:gd name="connsiteY31" fmla="*/ 2967321 h 6857999"/>
              <a:gd name="connsiteX32" fmla="*/ 4489924 w 12192000"/>
              <a:gd name="connsiteY32" fmla="*/ 2929064 h 6857999"/>
              <a:gd name="connsiteX33" fmla="*/ 4382106 w 12192000"/>
              <a:gd name="connsiteY33" fmla="*/ 2894284 h 6857999"/>
              <a:gd name="connsiteX34" fmla="*/ 4274288 w 12192000"/>
              <a:gd name="connsiteY34" fmla="*/ 2862982 h 6857999"/>
              <a:gd name="connsiteX35" fmla="*/ 4166471 w 12192000"/>
              <a:gd name="connsiteY35" fmla="*/ 2831680 h 6857999"/>
              <a:gd name="connsiteX36" fmla="*/ 4058653 w 12192000"/>
              <a:gd name="connsiteY36" fmla="*/ 2800378 h 6857999"/>
              <a:gd name="connsiteX37" fmla="*/ 3950837 w 12192000"/>
              <a:gd name="connsiteY37" fmla="*/ 2776032 h 6857999"/>
              <a:gd name="connsiteX38" fmla="*/ 3843019 w 12192000"/>
              <a:gd name="connsiteY38" fmla="*/ 2751686 h 6857999"/>
              <a:gd name="connsiteX39" fmla="*/ 3731723 w 12192000"/>
              <a:gd name="connsiteY39" fmla="*/ 2727340 h 6857999"/>
              <a:gd name="connsiteX40" fmla="*/ 3620428 w 12192000"/>
              <a:gd name="connsiteY40" fmla="*/ 2709950 h 6857999"/>
              <a:gd name="connsiteX41" fmla="*/ 3509132 w 12192000"/>
              <a:gd name="connsiteY41" fmla="*/ 2692561 h 6857999"/>
              <a:gd name="connsiteX42" fmla="*/ 3397837 w 12192000"/>
              <a:gd name="connsiteY42" fmla="*/ 2675170 h 6857999"/>
              <a:gd name="connsiteX43" fmla="*/ 3286541 w 12192000"/>
              <a:gd name="connsiteY43" fmla="*/ 2664737 h 6857999"/>
              <a:gd name="connsiteX44" fmla="*/ 3175245 w 12192000"/>
              <a:gd name="connsiteY44" fmla="*/ 2654303 h 6857999"/>
              <a:gd name="connsiteX45" fmla="*/ 3060471 w 12192000"/>
              <a:gd name="connsiteY45" fmla="*/ 2643869 h 6857999"/>
              <a:gd name="connsiteX46" fmla="*/ 2945699 w 12192000"/>
              <a:gd name="connsiteY46" fmla="*/ 2640391 h 6857999"/>
              <a:gd name="connsiteX47" fmla="*/ 2830925 w 12192000"/>
              <a:gd name="connsiteY47" fmla="*/ 2636913 h 6857999"/>
              <a:gd name="connsiteX48" fmla="*/ 2716152 w 12192000"/>
              <a:gd name="connsiteY48" fmla="*/ 2636913 h 6857999"/>
              <a:gd name="connsiteX49" fmla="*/ 2601377 w 12192000"/>
              <a:gd name="connsiteY49" fmla="*/ 2640391 h 6857999"/>
              <a:gd name="connsiteX50" fmla="*/ 2486604 w 12192000"/>
              <a:gd name="connsiteY50" fmla="*/ 2647347 h 6857999"/>
              <a:gd name="connsiteX51" fmla="*/ 2382265 w 12192000"/>
              <a:gd name="connsiteY51" fmla="*/ 2654303 h 6857999"/>
              <a:gd name="connsiteX52" fmla="*/ 2281404 w 12192000"/>
              <a:gd name="connsiteY52" fmla="*/ 2661259 h 6857999"/>
              <a:gd name="connsiteX53" fmla="*/ 2180541 w 12192000"/>
              <a:gd name="connsiteY53" fmla="*/ 2671693 h 6857999"/>
              <a:gd name="connsiteX54" fmla="*/ 2083158 w 12192000"/>
              <a:gd name="connsiteY54" fmla="*/ 2682126 h 6857999"/>
              <a:gd name="connsiteX55" fmla="*/ 1985774 w 12192000"/>
              <a:gd name="connsiteY55" fmla="*/ 2696039 h 6857999"/>
              <a:gd name="connsiteX56" fmla="*/ 1888390 w 12192000"/>
              <a:gd name="connsiteY56" fmla="*/ 2709950 h 6857999"/>
              <a:gd name="connsiteX57" fmla="*/ 1791007 w 12192000"/>
              <a:gd name="connsiteY57" fmla="*/ 2723862 h 6857999"/>
              <a:gd name="connsiteX58" fmla="*/ 1697101 w 12192000"/>
              <a:gd name="connsiteY58" fmla="*/ 2741252 h 6857999"/>
              <a:gd name="connsiteX59" fmla="*/ 1606674 w 12192000"/>
              <a:gd name="connsiteY59" fmla="*/ 2758642 h 6857999"/>
              <a:gd name="connsiteX60" fmla="*/ 1512768 w 12192000"/>
              <a:gd name="connsiteY60" fmla="*/ 2779510 h 6857999"/>
              <a:gd name="connsiteX61" fmla="*/ 1425818 w 12192000"/>
              <a:gd name="connsiteY61" fmla="*/ 2800378 h 6857999"/>
              <a:gd name="connsiteX62" fmla="*/ 1335391 w 12192000"/>
              <a:gd name="connsiteY62" fmla="*/ 2821246 h 6857999"/>
              <a:gd name="connsiteX63" fmla="*/ 1248441 w 12192000"/>
              <a:gd name="connsiteY63" fmla="*/ 2845592 h 6857999"/>
              <a:gd name="connsiteX64" fmla="*/ 1158015 w 12192000"/>
              <a:gd name="connsiteY64" fmla="*/ 2873416 h 6857999"/>
              <a:gd name="connsiteX65" fmla="*/ 1071064 w 12192000"/>
              <a:gd name="connsiteY65" fmla="*/ 2901240 h 6857999"/>
              <a:gd name="connsiteX66" fmla="*/ 987592 w 12192000"/>
              <a:gd name="connsiteY66" fmla="*/ 2929064 h 6857999"/>
              <a:gd name="connsiteX67" fmla="*/ 900643 w 12192000"/>
              <a:gd name="connsiteY67" fmla="*/ 2956887 h 6857999"/>
              <a:gd name="connsiteX68" fmla="*/ 817171 w 12192000"/>
              <a:gd name="connsiteY68" fmla="*/ 2991667 h 6857999"/>
              <a:gd name="connsiteX69" fmla="*/ 733699 w 12192000"/>
              <a:gd name="connsiteY69" fmla="*/ 3022969 h 6857999"/>
              <a:gd name="connsiteX70" fmla="*/ 650228 w 12192000"/>
              <a:gd name="connsiteY70" fmla="*/ 3057749 h 6857999"/>
              <a:gd name="connsiteX71" fmla="*/ 566756 w 12192000"/>
              <a:gd name="connsiteY71" fmla="*/ 3096007 h 6857999"/>
              <a:gd name="connsiteX72" fmla="*/ 483284 w 12192000"/>
              <a:gd name="connsiteY72" fmla="*/ 3134265 h 6857999"/>
              <a:gd name="connsiteX73" fmla="*/ 399813 w 12192000"/>
              <a:gd name="connsiteY73" fmla="*/ 3172523 h 6857999"/>
              <a:gd name="connsiteX74" fmla="*/ 319819 w 12192000"/>
              <a:gd name="connsiteY74" fmla="*/ 3214258 h 6857999"/>
              <a:gd name="connsiteX75" fmla="*/ 152876 w 12192000"/>
              <a:gd name="connsiteY75" fmla="*/ 3304686 h 6857999"/>
              <a:gd name="connsiteX76" fmla="*/ 0 w 12192000"/>
              <a:gd name="connsiteY76" fmla="*/ 339250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2000" h="6857999">
                <a:moveTo>
                  <a:pt x="0" y="0"/>
                </a:moveTo>
                <a:lnTo>
                  <a:pt x="12192000" y="0"/>
                </a:lnTo>
                <a:lnTo>
                  <a:pt x="12192000" y="6857999"/>
                </a:lnTo>
                <a:lnTo>
                  <a:pt x="10621496" y="6857999"/>
                </a:lnTo>
                <a:lnTo>
                  <a:pt x="10405976" y="6706155"/>
                </a:lnTo>
                <a:lnTo>
                  <a:pt x="9766026" y="6250539"/>
                </a:lnTo>
                <a:lnTo>
                  <a:pt x="9105209" y="5777533"/>
                </a:lnTo>
                <a:lnTo>
                  <a:pt x="8910442" y="5638414"/>
                </a:lnTo>
                <a:lnTo>
                  <a:pt x="8712196" y="5495816"/>
                </a:lnTo>
                <a:lnTo>
                  <a:pt x="8322663" y="5210622"/>
                </a:lnTo>
                <a:lnTo>
                  <a:pt x="7929650" y="4921949"/>
                </a:lnTo>
                <a:lnTo>
                  <a:pt x="7540116" y="4636754"/>
                </a:lnTo>
                <a:lnTo>
                  <a:pt x="7140148" y="4358515"/>
                </a:lnTo>
                <a:lnTo>
                  <a:pt x="7042764" y="4292434"/>
                </a:lnTo>
                <a:lnTo>
                  <a:pt x="6945381" y="4222874"/>
                </a:lnTo>
                <a:lnTo>
                  <a:pt x="6747136" y="4090711"/>
                </a:lnTo>
                <a:lnTo>
                  <a:pt x="6545413" y="3962025"/>
                </a:lnTo>
                <a:lnTo>
                  <a:pt x="6347167" y="3833340"/>
                </a:lnTo>
                <a:lnTo>
                  <a:pt x="6145444" y="3711610"/>
                </a:lnTo>
                <a:lnTo>
                  <a:pt x="6044583" y="3652484"/>
                </a:lnTo>
                <a:lnTo>
                  <a:pt x="5943722" y="3596837"/>
                </a:lnTo>
                <a:lnTo>
                  <a:pt x="5842860" y="3537711"/>
                </a:lnTo>
                <a:lnTo>
                  <a:pt x="5738520" y="3482063"/>
                </a:lnTo>
                <a:lnTo>
                  <a:pt x="5637658" y="3426415"/>
                </a:lnTo>
                <a:lnTo>
                  <a:pt x="5536797" y="3374246"/>
                </a:lnTo>
                <a:lnTo>
                  <a:pt x="5328118" y="3273384"/>
                </a:lnTo>
                <a:lnTo>
                  <a:pt x="5122917" y="3176000"/>
                </a:lnTo>
                <a:lnTo>
                  <a:pt x="5018578" y="3130787"/>
                </a:lnTo>
                <a:lnTo>
                  <a:pt x="4914237" y="3085573"/>
                </a:lnTo>
                <a:lnTo>
                  <a:pt x="4806420" y="3043837"/>
                </a:lnTo>
                <a:lnTo>
                  <a:pt x="4702080" y="3005579"/>
                </a:lnTo>
                <a:lnTo>
                  <a:pt x="4597741" y="2967321"/>
                </a:lnTo>
                <a:lnTo>
                  <a:pt x="4489924" y="2929064"/>
                </a:lnTo>
                <a:lnTo>
                  <a:pt x="4382106" y="2894284"/>
                </a:lnTo>
                <a:lnTo>
                  <a:pt x="4274288" y="2862982"/>
                </a:lnTo>
                <a:lnTo>
                  <a:pt x="4166471" y="2831680"/>
                </a:lnTo>
                <a:lnTo>
                  <a:pt x="4058653" y="2800378"/>
                </a:lnTo>
                <a:lnTo>
                  <a:pt x="3950837" y="2776032"/>
                </a:lnTo>
                <a:lnTo>
                  <a:pt x="3843019" y="2751686"/>
                </a:lnTo>
                <a:lnTo>
                  <a:pt x="3731723" y="2727340"/>
                </a:lnTo>
                <a:lnTo>
                  <a:pt x="3620428" y="2709950"/>
                </a:lnTo>
                <a:lnTo>
                  <a:pt x="3509132" y="2692561"/>
                </a:lnTo>
                <a:lnTo>
                  <a:pt x="3397837" y="2675170"/>
                </a:lnTo>
                <a:lnTo>
                  <a:pt x="3286541" y="2664737"/>
                </a:lnTo>
                <a:lnTo>
                  <a:pt x="3175245" y="2654303"/>
                </a:lnTo>
                <a:lnTo>
                  <a:pt x="3060471" y="2643869"/>
                </a:lnTo>
                <a:lnTo>
                  <a:pt x="2945699" y="2640391"/>
                </a:lnTo>
                <a:lnTo>
                  <a:pt x="2830925" y="2636913"/>
                </a:lnTo>
                <a:lnTo>
                  <a:pt x="2716152" y="2636913"/>
                </a:lnTo>
                <a:lnTo>
                  <a:pt x="2601377" y="2640391"/>
                </a:lnTo>
                <a:lnTo>
                  <a:pt x="2486604" y="2647347"/>
                </a:lnTo>
                <a:lnTo>
                  <a:pt x="2382265" y="2654303"/>
                </a:lnTo>
                <a:lnTo>
                  <a:pt x="2281404" y="2661259"/>
                </a:lnTo>
                <a:lnTo>
                  <a:pt x="2180541" y="2671693"/>
                </a:lnTo>
                <a:lnTo>
                  <a:pt x="2083158" y="2682126"/>
                </a:lnTo>
                <a:lnTo>
                  <a:pt x="1985774" y="2696039"/>
                </a:lnTo>
                <a:lnTo>
                  <a:pt x="1888390" y="2709950"/>
                </a:lnTo>
                <a:lnTo>
                  <a:pt x="1791007" y="2723862"/>
                </a:lnTo>
                <a:lnTo>
                  <a:pt x="1697101" y="2741252"/>
                </a:lnTo>
                <a:lnTo>
                  <a:pt x="1606674" y="2758642"/>
                </a:lnTo>
                <a:lnTo>
                  <a:pt x="1512768" y="2779510"/>
                </a:lnTo>
                <a:lnTo>
                  <a:pt x="1425818" y="2800378"/>
                </a:lnTo>
                <a:lnTo>
                  <a:pt x="1335391" y="2821246"/>
                </a:lnTo>
                <a:lnTo>
                  <a:pt x="1248441" y="2845592"/>
                </a:lnTo>
                <a:lnTo>
                  <a:pt x="1158015" y="2873416"/>
                </a:lnTo>
                <a:lnTo>
                  <a:pt x="1071064" y="2901240"/>
                </a:lnTo>
                <a:lnTo>
                  <a:pt x="987592" y="2929064"/>
                </a:lnTo>
                <a:lnTo>
                  <a:pt x="900643" y="2956887"/>
                </a:lnTo>
                <a:lnTo>
                  <a:pt x="817171" y="2991667"/>
                </a:lnTo>
                <a:lnTo>
                  <a:pt x="733699" y="3022969"/>
                </a:lnTo>
                <a:lnTo>
                  <a:pt x="650228" y="3057749"/>
                </a:lnTo>
                <a:lnTo>
                  <a:pt x="566756" y="3096007"/>
                </a:lnTo>
                <a:lnTo>
                  <a:pt x="483284" y="3134265"/>
                </a:lnTo>
                <a:lnTo>
                  <a:pt x="399813" y="3172523"/>
                </a:lnTo>
                <a:lnTo>
                  <a:pt x="319819" y="3214258"/>
                </a:lnTo>
                <a:lnTo>
                  <a:pt x="152876" y="3304686"/>
                </a:lnTo>
                <a:lnTo>
                  <a:pt x="0" y="3392508"/>
                </a:lnTo>
                <a:close/>
              </a:path>
            </a:pathLst>
          </a:custGeom>
          <a:solidFill>
            <a:schemeClr val="bg2"/>
          </a:solidFill>
          <a:ln>
            <a:noFill/>
          </a:ln>
        </p:spPr>
        <p:style>
          <a:lnRef idx="2">
            <a:schemeClr val="accent1"/>
          </a:lnRef>
          <a:fillRef idx="1">
            <a:schemeClr val="lt1"/>
          </a:fillRef>
          <a:effectRef idx="0">
            <a:schemeClr val="accent1"/>
          </a:effectRef>
          <a:fontRef idx="none"/>
        </p:style>
        <p:txBody>
          <a:bodyPr wrap="square">
            <a:noAutofit/>
          </a:bodyPr>
          <a:lstStyle>
            <a:lvl1pPr marL="0" indent="0" algn="r">
              <a:buFontTx/>
              <a:buNone/>
              <a:defRPr sz="1000">
                <a:latin typeface="+mn-lt"/>
              </a:defRPr>
            </a:lvl1pPr>
          </a:lstStyle>
          <a:p>
            <a:r>
              <a:rPr lang="en-US"/>
              <a:t>Click icon to add picture</a:t>
            </a:r>
            <a:endParaRPr lang="fi-FI" dirty="0"/>
          </a:p>
        </p:txBody>
      </p:sp>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624147" y="3789039"/>
            <a:ext cx="5327972" cy="864097"/>
          </a:xfrm>
        </p:spPr>
        <p:txBody>
          <a:bodyPr/>
          <a:lstStyle/>
          <a:p>
            <a:r>
              <a:rPr lang="en-US"/>
              <a:t>Click to edit Master title style</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10473480-EF7D-4CEB-892B-1D1EB0F2818A}" type="datetime1">
              <a:rPr lang="fi-FI" smtClean="0"/>
              <a:t>21.11.2024</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a:t>JYU Since 1863.</a:t>
            </a:r>
            <a:endParaRPr lang="fi-FI" dirty="0"/>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623889" y="4797152"/>
            <a:ext cx="5328096" cy="1368698"/>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AF90B57A-9E29-CB99-6851-A6F05CFD6016}"/>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741720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3">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64ACFC97-E08E-9599-60AA-48EEB4A8D795}"/>
              </a:ext>
              <a:ext uri="{C183D7F6-B498-43B3-948B-1728B52AA6E4}">
                <adec:decorative xmlns:adec="http://schemas.microsoft.com/office/drawing/2017/decorative" val="1"/>
              </a:ext>
            </a:extLst>
          </p:cNvPr>
          <p:cNvSpPr>
            <a:spLocks noGrp="1"/>
          </p:cNvSpPr>
          <p:nvPr>
            <p:ph type="pic" sz="quarter" idx="14"/>
          </p:nvPr>
        </p:nvSpPr>
        <p:spPr>
          <a:xfrm>
            <a:off x="1" y="0"/>
            <a:ext cx="6092533" cy="6858000"/>
          </a:xfrm>
          <a:custGeom>
            <a:avLst/>
            <a:gdLst>
              <a:gd name="connsiteX0" fmla="*/ 0 w 6092533"/>
              <a:gd name="connsiteY0" fmla="*/ 0 h 6858000"/>
              <a:gd name="connsiteX1" fmla="*/ 335359 w 6092533"/>
              <a:gd name="connsiteY1" fmla="*/ 0 h 6858000"/>
              <a:gd name="connsiteX2" fmla="*/ 479376 w 6092533"/>
              <a:gd name="connsiteY2" fmla="*/ 0 h 6858000"/>
              <a:gd name="connsiteX3" fmla="*/ 1055344 w 6092533"/>
              <a:gd name="connsiteY3" fmla="*/ 0 h 6858000"/>
              <a:gd name="connsiteX4" fmla="*/ 1343471 w 6092533"/>
              <a:gd name="connsiteY4" fmla="*/ 0 h 6858000"/>
              <a:gd name="connsiteX5" fmla="*/ 2351584 w 6092533"/>
              <a:gd name="connsiteY5" fmla="*/ 0 h 6858000"/>
              <a:gd name="connsiteX6" fmla="*/ 4987704 w 6092533"/>
              <a:gd name="connsiteY6" fmla="*/ 0 h 6858000"/>
              <a:gd name="connsiteX7" fmla="*/ 5889029 w 6092533"/>
              <a:gd name="connsiteY7" fmla="*/ 0 h 6858000"/>
              <a:gd name="connsiteX8" fmla="*/ 5891016 w 6092533"/>
              <a:gd name="connsiteY8" fmla="*/ 4172 h 6858000"/>
              <a:gd name="connsiteX9" fmla="*/ 5910461 w 6092533"/>
              <a:gd name="connsiteY9" fmla="*/ 39526 h 6858000"/>
              <a:gd name="connsiteX10" fmla="*/ 5928137 w 6092533"/>
              <a:gd name="connsiteY10" fmla="*/ 76648 h 6858000"/>
              <a:gd name="connsiteX11" fmla="*/ 5944047 w 6092533"/>
              <a:gd name="connsiteY11" fmla="*/ 113770 h 6858000"/>
              <a:gd name="connsiteX12" fmla="*/ 5958188 w 6092533"/>
              <a:gd name="connsiteY12" fmla="*/ 150891 h 6858000"/>
              <a:gd name="connsiteX13" fmla="*/ 5972330 w 6092533"/>
              <a:gd name="connsiteY13" fmla="*/ 188013 h 6858000"/>
              <a:gd name="connsiteX14" fmla="*/ 5986472 w 6092533"/>
              <a:gd name="connsiteY14" fmla="*/ 226902 h 6858000"/>
              <a:gd name="connsiteX15" fmla="*/ 5998845 w 6092533"/>
              <a:gd name="connsiteY15" fmla="*/ 264024 h 6858000"/>
              <a:gd name="connsiteX16" fmla="*/ 6011219 w 6092533"/>
              <a:gd name="connsiteY16" fmla="*/ 302913 h 6858000"/>
              <a:gd name="connsiteX17" fmla="*/ 6032431 w 6092533"/>
              <a:gd name="connsiteY17" fmla="*/ 378924 h 6858000"/>
              <a:gd name="connsiteX18" fmla="*/ 6041270 w 6092533"/>
              <a:gd name="connsiteY18" fmla="*/ 417813 h 6858000"/>
              <a:gd name="connsiteX19" fmla="*/ 6050108 w 6092533"/>
              <a:gd name="connsiteY19" fmla="*/ 456703 h 6858000"/>
              <a:gd name="connsiteX20" fmla="*/ 6064250 w 6092533"/>
              <a:gd name="connsiteY20" fmla="*/ 534482 h 6858000"/>
              <a:gd name="connsiteX21" fmla="*/ 6071321 w 6092533"/>
              <a:gd name="connsiteY21" fmla="*/ 575139 h 6858000"/>
              <a:gd name="connsiteX22" fmla="*/ 6076624 w 6092533"/>
              <a:gd name="connsiteY22" fmla="*/ 614028 h 6858000"/>
              <a:gd name="connsiteX23" fmla="*/ 6080159 w 6092533"/>
              <a:gd name="connsiteY23" fmla="*/ 652917 h 6858000"/>
              <a:gd name="connsiteX24" fmla="*/ 6085462 w 6092533"/>
              <a:gd name="connsiteY24" fmla="*/ 691807 h 6858000"/>
              <a:gd name="connsiteX25" fmla="*/ 6090765 w 6092533"/>
              <a:gd name="connsiteY25" fmla="*/ 771353 h 6858000"/>
              <a:gd name="connsiteX26" fmla="*/ 6092533 w 6092533"/>
              <a:gd name="connsiteY26" fmla="*/ 850899 h 6858000"/>
              <a:gd name="connsiteX27" fmla="*/ 6092533 w 6092533"/>
              <a:gd name="connsiteY27" fmla="*/ 891556 h 6858000"/>
              <a:gd name="connsiteX28" fmla="*/ 6092533 w 6092533"/>
              <a:gd name="connsiteY28" fmla="*/ 932213 h 6858000"/>
              <a:gd name="connsiteX29" fmla="*/ 6090765 w 6092533"/>
              <a:gd name="connsiteY29" fmla="*/ 971103 h 6858000"/>
              <a:gd name="connsiteX30" fmla="*/ 6088998 w 6092533"/>
              <a:gd name="connsiteY30" fmla="*/ 1009992 h 6858000"/>
              <a:gd name="connsiteX31" fmla="*/ 6085462 w 6092533"/>
              <a:gd name="connsiteY31" fmla="*/ 1050649 h 6858000"/>
              <a:gd name="connsiteX32" fmla="*/ 6083695 w 6092533"/>
              <a:gd name="connsiteY32" fmla="*/ 1089538 h 6858000"/>
              <a:gd name="connsiteX33" fmla="*/ 6073088 w 6092533"/>
              <a:gd name="connsiteY33" fmla="*/ 1167317 h 6858000"/>
              <a:gd name="connsiteX34" fmla="*/ 6062482 w 6092533"/>
              <a:gd name="connsiteY34" fmla="*/ 1246863 h 6858000"/>
              <a:gd name="connsiteX35" fmla="*/ 6055412 w 6092533"/>
              <a:gd name="connsiteY35" fmla="*/ 1285753 h 6858000"/>
              <a:gd name="connsiteX36" fmla="*/ 6048341 w 6092533"/>
              <a:gd name="connsiteY36" fmla="*/ 1322874 h 6858000"/>
              <a:gd name="connsiteX37" fmla="*/ 6030664 w 6092533"/>
              <a:gd name="connsiteY37" fmla="*/ 1400653 h 6858000"/>
              <a:gd name="connsiteX38" fmla="*/ 6021825 w 6092533"/>
              <a:gd name="connsiteY38" fmla="*/ 1437775 h 6858000"/>
              <a:gd name="connsiteX39" fmla="*/ 6011219 w 6092533"/>
              <a:gd name="connsiteY39" fmla="*/ 1476664 h 6858000"/>
              <a:gd name="connsiteX40" fmla="*/ 5988239 w 6092533"/>
              <a:gd name="connsiteY40" fmla="*/ 1550907 h 6858000"/>
              <a:gd name="connsiteX41" fmla="*/ 5975866 w 6092533"/>
              <a:gd name="connsiteY41" fmla="*/ 1588029 h 6858000"/>
              <a:gd name="connsiteX42" fmla="*/ 5963491 w 6092533"/>
              <a:gd name="connsiteY42" fmla="*/ 1625151 h 6858000"/>
              <a:gd name="connsiteX43" fmla="*/ 5951117 w 6092533"/>
              <a:gd name="connsiteY43" fmla="*/ 1662272 h 6858000"/>
              <a:gd name="connsiteX44" fmla="*/ 5936976 w 6092533"/>
              <a:gd name="connsiteY44" fmla="*/ 1699394 h 6858000"/>
              <a:gd name="connsiteX45" fmla="*/ 5922834 w 6092533"/>
              <a:gd name="connsiteY45" fmla="*/ 1734748 h 6858000"/>
              <a:gd name="connsiteX46" fmla="*/ 5906925 w 6092533"/>
              <a:gd name="connsiteY46" fmla="*/ 1770102 h 6858000"/>
              <a:gd name="connsiteX47" fmla="*/ 5889249 w 6092533"/>
              <a:gd name="connsiteY47" fmla="*/ 1805456 h 6858000"/>
              <a:gd name="connsiteX48" fmla="*/ 5873339 w 6092533"/>
              <a:gd name="connsiteY48" fmla="*/ 1840810 h 6858000"/>
              <a:gd name="connsiteX49" fmla="*/ 5834449 w 6092533"/>
              <a:gd name="connsiteY49" fmla="*/ 1920356 h 6858000"/>
              <a:gd name="connsiteX50" fmla="*/ 5793792 w 6092533"/>
              <a:gd name="connsiteY50" fmla="*/ 1999902 h 6858000"/>
              <a:gd name="connsiteX51" fmla="*/ 5749600 w 6092533"/>
              <a:gd name="connsiteY51" fmla="*/ 2079449 h 6858000"/>
              <a:gd name="connsiteX52" fmla="*/ 5703640 w 6092533"/>
              <a:gd name="connsiteY52" fmla="*/ 2160763 h 6858000"/>
              <a:gd name="connsiteX53" fmla="*/ 5655912 w 6092533"/>
              <a:gd name="connsiteY53" fmla="*/ 2242077 h 6858000"/>
              <a:gd name="connsiteX54" fmla="*/ 5604649 w 6092533"/>
              <a:gd name="connsiteY54" fmla="*/ 2325159 h 6858000"/>
              <a:gd name="connsiteX55" fmla="*/ 5551619 w 6092533"/>
              <a:gd name="connsiteY55" fmla="*/ 2406473 h 6858000"/>
              <a:gd name="connsiteX56" fmla="*/ 5496819 w 6092533"/>
              <a:gd name="connsiteY56" fmla="*/ 2491322 h 6858000"/>
              <a:gd name="connsiteX57" fmla="*/ 5442021 w 6092533"/>
              <a:gd name="connsiteY57" fmla="*/ 2574404 h 6858000"/>
              <a:gd name="connsiteX58" fmla="*/ 5383687 w 6092533"/>
              <a:gd name="connsiteY58" fmla="*/ 2659254 h 6858000"/>
              <a:gd name="connsiteX59" fmla="*/ 5323585 w 6092533"/>
              <a:gd name="connsiteY59" fmla="*/ 2744103 h 6858000"/>
              <a:gd name="connsiteX60" fmla="*/ 5261717 w 6092533"/>
              <a:gd name="connsiteY60" fmla="*/ 2828952 h 6858000"/>
              <a:gd name="connsiteX61" fmla="*/ 5199846 w 6092533"/>
              <a:gd name="connsiteY61" fmla="*/ 2915570 h 6858000"/>
              <a:gd name="connsiteX62" fmla="*/ 5134441 w 6092533"/>
              <a:gd name="connsiteY62" fmla="*/ 3002187 h 6858000"/>
              <a:gd name="connsiteX63" fmla="*/ 5003633 w 6092533"/>
              <a:gd name="connsiteY63" fmla="*/ 3177189 h 6858000"/>
              <a:gd name="connsiteX64" fmla="*/ 4867519 w 6092533"/>
              <a:gd name="connsiteY64" fmla="*/ 3352191 h 6858000"/>
              <a:gd name="connsiteX65" fmla="*/ 4729639 w 6092533"/>
              <a:gd name="connsiteY65" fmla="*/ 3530728 h 6858000"/>
              <a:gd name="connsiteX66" fmla="*/ 4446807 w 6092533"/>
              <a:gd name="connsiteY66" fmla="*/ 3891338 h 6858000"/>
              <a:gd name="connsiteX67" fmla="*/ 4303624 w 6092533"/>
              <a:gd name="connsiteY67" fmla="*/ 4073411 h 6858000"/>
              <a:gd name="connsiteX68" fmla="*/ 4160440 w 6092533"/>
              <a:gd name="connsiteY68" fmla="*/ 4255484 h 6858000"/>
              <a:gd name="connsiteX69" fmla="*/ 4020792 w 6092533"/>
              <a:gd name="connsiteY69" fmla="*/ 4439324 h 6858000"/>
              <a:gd name="connsiteX70" fmla="*/ 3950084 w 6092533"/>
              <a:gd name="connsiteY70" fmla="*/ 4531245 h 6858000"/>
              <a:gd name="connsiteX71" fmla="*/ 3881144 w 6092533"/>
              <a:gd name="connsiteY71" fmla="*/ 4623165 h 6858000"/>
              <a:gd name="connsiteX72" fmla="*/ 3812204 w 6092533"/>
              <a:gd name="connsiteY72" fmla="*/ 4715085 h 6858000"/>
              <a:gd name="connsiteX73" fmla="*/ 3745032 w 6092533"/>
              <a:gd name="connsiteY73" fmla="*/ 4807005 h 6858000"/>
              <a:gd name="connsiteX74" fmla="*/ 3677859 w 6092533"/>
              <a:gd name="connsiteY74" fmla="*/ 4898926 h 6858000"/>
              <a:gd name="connsiteX75" fmla="*/ 3612454 w 6092533"/>
              <a:gd name="connsiteY75" fmla="*/ 4990846 h 6858000"/>
              <a:gd name="connsiteX76" fmla="*/ 3548817 w 6092533"/>
              <a:gd name="connsiteY76" fmla="*/ 5084534 h 6858000"/>
              <a:gd name="connsiteX77" fmla="*/ 3485180 w 6092533"/>
              <a:gd name="connsiteY77" fmla="*/ 5176454 h 6858000"/>
              <a:gd name="connsiteX78" fmla="*/ 3425079 w 6092533"/>
              <a:gd name="connsiteY78" fmla="*/ 5268374 h 6858000"/>
              <a:gd name="connsiteX79" fmla="*/ 3363209 w 6092533"/>
              <a:gd name="connsiteY79" fmla="*/ 5362062 h 6858000"/>
              <a:gd name="connsiteX80" fmla="*/ 3304875 w 6092533"/>
              <a:gd name="connsiteY80" fmla="*/ 5453983 h 6858000"/>
              <a:gd name="connsiteX81" fmla="*/ 3246541 w 6092533"/>
              <a:gd name="connsiteY81" fmla="*/ 5545903 h 6858000"/>
              <a:gd name="connsiteX82" fmla="*/ 3191742 w 6092533"/>
              <a:gd name="connsiteY82" fmla="*/ 5637823 h 6858000"/>
              <a:gd name="connsiteX83" fmla="*/ 3138712 w 6092533"/>
              <a:gd name="connsiteY83" fmla="*/ 5731511 h 6858000"/>
              <a:gd name="connsiteX84" fmla="*/ 3089216 w 6092533"/>
              <a:gd name="connsiteY84" fmla="*/ 5823431 h 6858000"/>
              <a:gd name="connsiteX85" fmla="*/ 3039721 w 6092533"/>
              <a:gd name="connsiteY85" fmla="*/ 5915351 h 6858000"/>
              <a:gd name="connsiteX86" fmla="*/ 2993760 w 6092533"/>
              <a:gd name="connsiteY86" fmla="*/ 6007272 h 6858000"/>
              <a:gd name="connsiteX87" fmla="*/ 2949568 w 6092533"/>
              <a:gd name="connsiteY87" fmla="*/ 6099192 h 6858000"/>
              <a:gd name="connsiteX88" fmla="*/ 2907143 w 6092533"/>
              <a:gd name="connsiteY88" fmla="*/ 6191112 h 6858000"/>
              <a:gd name="connsiteX89" fmla="*/ 2868254 w 6092533"/>
              <a:gd name="connsiteY89" fmla="*/ 6281265 h 6858000"/>
              <a:gd name="connsiteX90" fmla="*/ 2832900 w 6092533"/>
              <a:gd name="connsiteY90" fmla="*/ 6373185 h 6858000"/>
              <a:gd name="connsiteX91" fmla="*/ 2799314 w 6092533"/>
              <a:gd name="connsiteY91" fmla="*/ 6465105 h 6858000"/>
              <a:gd name="connsiteX92" fmla="*/ 2767495 w 6092533"/>
              <a:gd name="connsiteY92" fmla="*/ 6557025 h 6858000"/>
              <a:gd name="connsiteX93" fmla="*/ 2740980 w 6092533"/>
              <a:gd name="connsiteY93" fmla="*/ 6647178 h 6858000"/>
              <a:gd name="connsiteX94" fmla="*/ 2716232 w 6092533"/>
              <a:gd name="connsiteY94" fmla="*/ 6737331 h 6858000"/>
              <a:gd name="connsiteX95" fmla="*/ 2695020 w 6092533"/>
              <a:gd name="connsiteY95" fmla="*/ 6827483 h 6858000"/>
              <a:gd name="connsiteX96" fmla="*/ 2688916 w 6092533"/>
              <a:gd name="connsiteY96" fmla="*/ 6858000 h 6858000"/>
              <a:gd name="connsiteX97" fmla="*/ 2495600 w 6092533"/>
              <a:gd name="connsiteY97" fmla="*/ 6858000 h 6858000"/>
              <a:gd name="connsiteX98" fmla="*/ 2309228 w 6092533"/>
              <a:gd name="connsiteY98" fmla="*/ 6858000 h 6858000"/>
              <a:gd name="connsiteX99" fmla="*/ 0 w 6092533"/>
              <a:gd name="connsiteY99" fmla="*/ 6858000 h 6858000"/>
              <a:gd name="connsiteX100" fmla="*/ 0 w 6092533"/>
              <a:gd name="connsiteY100" fmla="*/ 6669088 h 6858000"/>
              <a:gd name="connsiteX101" fmla="*/ 0 w 6092533"/>
              <a:gd name="connsiteY101" fmla="*/ 63093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92533" h="6858000">
                <a:moveTo>
                  <a:pt x="0" y="0"/>
                </a:moveTo>
                <a:lnTo>
                  <a:pt x="335359" y="0"/>
                </a:lnTo>
                <a:lnTo>
                  <a:pt x="479376" y="0"/>
                </a:lnTo>
                <a:lnTo>
                  <a:pt x="1055344" y="0"/>
                </a:lnTo>
                <a:lnTo>
                  <a:pt x="1343471" y="0"/>
                </a:lnTo>
                <a:lnTo>
                  <a:pt x="2351584" y="0"/>
                </a:lnTo>
                <a:lnTo>
                  <a:pt x="4987704" y="0"/>
                </a:lnTo>
                <a:lnTo>
                  <a:pt x="5889029" y="0"/>
                </a:lnTo>
                <a:lnTo>
                  <a:pt x="5891016" y="4172"/>
                </a:lnTo>
                <a:lnTo>
                  <a:pt x="5910461" y="39526"/>
                </a:lnTo>
                <a:lnTo>
                  <a:pt x="5928137" y="76648"/>
                </a:lnTo>
                <a:lnTo>
                  <a:pt x="5944047" y="113770"/>
                </a:lnTo>
                <a:lnTo>
                  <a:pt x="5958188" y="150891"/>
                </a:lnTo>
                <a:lnTo>
                  <a:pt x="5972330" y="188013"/>
                </a:lnTo>
                <a:lnTo>
                  <a:pt x="5986472" y="226902"/>
                </a:lnTo>
                <a:lnTo>
                  <a:pt x="5998845" y="264024"/>
                </a:lnTo>
                <a:lnTo>
                  <a:pt x="6011219" y="302913"/>
                </a:lnTo>
                <a:lnTo>
                  <a:pt x="6032431" y="378924"/>
                </a:lnTo>
                <a:lnTo>
                  <a:pt x="6041270" y="417813"/>
                </a:lnTo>
                <a:lnTo>
                  <a:pt x="6050108" y="456703"/>
                </a:lnTo>
                <a:lnTo>
                  <a:pt x="6064250" y="534482"/>
                </a:lnTo>
                <a:lnTo>
                  <a:pt x="6071321" y="575139"/>
                </a:lnTo>
                <a:lnTo>
                  <a:pt x="6076624" y="614028"/>
                </a:lnTo>
                <a:lnTo>
                  <a:pt x="6080159" y="652917"/>
                </a:lnTo>
                <a:lnTo>
                  <a:pt x="6085462" y="691807"/>
                </a:lnTo>
                <a:lnTo>
                  <a:pt x="6090765" y="771353"/>
                </a:lnTo>
                <a:lnTo>
                  <a:pt x="6092533" y="850899"/>
                </a:lnTo>
                <a:lnTo>
                  <a:pt x="6092533" y="891556"/>
                </a:lnTo>
                <a:lnTo>
                  <a:pt x="6092533" y="932213"/>
                </a:lnTo>
                <a:lnTo>
                  <a:pt x="6090765" y="971103"/>
                </a:lnTo>
                <a:lnTo>
                  <a:pt x="6088998" y="1009992"/>
                </a:lnTo>
                <a:lnTo>
                  <a:pt x="6085462" y="1050649"/>
                </a:lnTo>
                <a:lnTo>
                  <a:pt x="6083695" y="1089538"/>
                </a:lnTo>
                <a:lnTo>
                  <a:pt x="6073088" y="1167317"/>
                </a:lnTo>
                <a:lnTo>
                  <a:pt x="6062482" y="1246863"/>
                </a:lnTo>
                <a:lnTo>
                  <a:pt x="6055412" y="1285753"/>
                </a:lnTo>
                <a:lnTo>
                  <a:pt x="6048341" y="1322874"/>
                </a:lnTo>
                <a:lnTo>
                  <a:pt x="6030664" y="1400653"/>
                </a:lnTo>
                <a:lnTo>
                  <a:pt x="6021825" y="1437775"/>
                </a:lnTo>
                <a:lnTo>
                  <a:pt x="6011219" y="1476664"/>
                </a:lnTo>
                <a:lnTo>
                  <a:pt x="5988239" y="1550907"/>
                </a:lnTo>
                <a:lnTo>
                  <a:pt x="5975866" y="1588029"/>
                </a:lnTo>
                <a:lnTo>
                  <a:pt x="5963491" y="1625151"/>
                </a:lnTo>
                <a:lnTo>
                  <a:pt x="5951117" y="1662272"/>
                </a:lnTo>
                <a:lnTo>
                  <a:pt x="5936976" y="1699394"/>
                </a:lnTo>
                <a:lnTo>
                  <a:pt x="5922834" y="1734748"/>
                </a:lnTo>
                <a:lnTo>
                  <a:pt x="5906925" y="1770102"/>
                </a:lnTo>
                <a:lnTo>
                  <a:pt x="5889249" y="1805456"/>
                </a:lnTo>
                <a:lnTo>
                  <a:pt x="5873339" y="1840810"/>
                </a:lnTo>
                <a:lnTo>
                  <a:pt x="5834449" y="1920356"/>
                </a:lnTo>
                <a:lnTo>
                  <a:pt x="5793792" y="1999902"/>
                </a:lnTo>
                <a:lnTo>
                  <a:pt x="5749600" y="2079449"/>
                </a:lnTo>
                <a:lnTo>
                  <a:pt x="5703640" y="2160763"/>
                </a:lnTo>
                <a:lnTo>
                  <a:pt x="5655912" y="2242077"/>
                </a:lnTo>
                <a:lnTo>
                  <a:pt x="5604649" y="2325159"/>
                </a:lnTo>
                <a:lnTo>
                  <a:pt x="5551619" y="2406473"/>
                </a:lnTo>
                <a:lnTo>
                  <a:pt x="5496819" y="2491322"/>
                </a:lnTo>
                <a:lnTo>
                  <a:pt x="5442021" y="2574404"/>
                </a:lnTo>
                <a:lnTo>
                  <a:pt x="5383687" y="2659254"/>
                </a:lnTo>
                <a:lnTo>
                  <a:pt x="5323585" y="2744103"/>
                </a:lnTo>
                <a:lnTo>
                  <a:pt x="5261717" y="2828952"/>
                </a:lnTo>
                <a:lnTo>
                  <a:pt x="5199846" y="2915570"/>
                </a:lnTo>
                <a:lnTo>
                  <a:pt x="5134441" y="3002187"/>
                </a:lnTo>
                <a:lnTo>
                  <a:pt x="5003633" y="3177189"/>
                </a:lnTo>
                <a:lnTo>
                  <a:pt x="4867519" y="3352191"/>
                </a:lnTo>
                <a:lnTo>
                  <a:pt x="4729639" y="3530728"/>
                </a:lnTo>
                <a:lnTo>
                  <a:pt x="4446807" y="3891338"/>
                </a:lnTo>
                <a:lnTo>
                  <a:pt x="4303624" y="4073411"/>
                </a:lnTo>
                <a:lnTo>
                  <a:pt x="4160440" y="4255484"/>
                </a:lnTo>
                <a:lnTo>
                  <a:pt x="4020792" y="4439324"/>
                </a:lnTo>
                <a:lnTo>
                  <a:pt x="3950084" y="4531245"/>
                </a:lnTo>
                <a:lnTo>
                  <a:pt x="3881144" y="4623165"/>
                </a:lnTo>
                <a:lnTo>
                  <a:pt x="3812204" y="4715085"/>
                </a:lnTo>
                <a:lnTo>
                  <a:pt x="3745032" y="4807005"/>
                </a:lnTo>
                <a:lnTo>
                  <a:pt x="3677859" y="4898926"/>
                </a:lnTo>
                <a:lnTo>
                  <a:pt x="3612454" y="4990846"/>
                </a:lnTo>
                <a:lnTo>
                  <a:pt x="3548817" y="5084534"/>
                </a:lnTo>
                <a:lnTo>
                  <a:pt x="3485180" y="5176454"/>
                </a:lnTo>
                <a:lnTo>
                  <a:pt x="3425079" y="5268374"/>
                </a:lnTo>
                <a:lnTo>
                  <a:pt x="3363209" y="5362062"/>
                </a:lnTo>
                <a:lnTo>
                  <a:pt x="3304875" y="5453983"/>
                </a:lnTo>
                <a:lnTo>
                  <a:pt x="3246541" y="5545903"/>
                </a:lnTo>
                <a:lnTo>
                  <a:pt x="3191742" y="5637823"/>
                </a:lnTo>
                <a:lnTo>
                  <a:pt x="3138712" y="5731511"/>
                </a:lnTo>
                <a:lnTo>
                  <a:pt x="3089216" y="5823431"/>
                </a:lnTo>
                <a:lnTo>
                  <a:pt x="3039721" y="5915351"/>
                </a:lnTo>
                <a:lnTo>
                  <a:pt x="2993760" y="6007272"/>
                </a:lnTo>
                <a:lnTo>
                  <a:pt x="2949568" y="6099192"/>
                </a:lnTo>
                <a:lnTo>
                  <a:pt x="2907143" y="6191112"/>
                </a:lnTo>
                <a:lnTo>
                  <a:pt x="2868254" y="6281265"/>
                </a:lnTo>
                <a:lnTo>
                  <a:pt x="2832900" y="6373185"/>
                </a:lnTo>
                <a:lnTo>
                  <a:pt x="2799314" y="6465105"/>
                </a:lnTo>
                <a:lnTo>
                  <a:pt x="2767495" y="6557025"/>
                </a:lnTo>
                <a:lnTo>
                  <a:pt x="2740980" y="6647178"/>
                </a:lnTo>
                <a:lnTo>
                  <a:pt x="2716232" y="6737331"/>
                </a:lnTo>
                <a:lnTo>
                  <a:pt x="2695020" y="6827483"/>
                </a:lnTo>
                <a:lnTo>
                  <a:pt x="2688916" y="6858000"/>
                </a:lnTo>
                <a:lnTo>
                  <a:pt x="2495600" y="6858000"/>
                </a:lnTo>
                <a:lnTo>
                  <a:pt x="2309228" y="6858000"/>
                </a:lnTo>
                <a:lnTo>
                  <a:pt x="0" y="6858000"/>
                </a:lnTo>
                <a:lnTo>
                  <a:pt x="0" y="6669088"/>
                </a:lnTo>
                <a:lnTo>
                  <a:pt x="0" y="6309320"/>
                </a:lnTo>
                <a:close/>
              </a:path>
            </a:pathLst>
          </a:custGeom>
          <a:solidFill>
            <a:schemeClr val="bg2"/>
          </a:solidFill>
          <a:ln>
            <a:noFill/>
          </a:ln>
        </p:spPr>
        <p:style>
          <a:lnRef idx="2">
            <a:schemeClr val="accent1"/>
          </a:lnRef>
          <a:fillRef idx="1">
            <a:schemeClr val="lt1"/>
          </a:fillRef>
          <a:effectRef idx="0">
            <a:schemeClr val="accent1"/>
          </a:effectRef>
          <a:fontRef idx="none"/>
        </p:style>
        <p:txBody>
          <a:bodyPr wrap="square">
            <a:noAutofit/>
          </a:bodyPr>
          <a:lstStyle>
            <a:lvl1pPr marL="0" indent="0" algn="l">
              <a:buFontTx/>
              <a:buNone/>
              <a:defRPr sz="1000">
                <a:latin typeface="+mn-lt"/>
              </a:defRPr>
            </a:lvl1pPr>
          </a:lstStyle>
          <a:p>
            <a:r>
              <a:rPr lang="en-US"/>
              <a:t>Click icon to add picture</a:t>
            </a:r>
            <a:endParaRPr lang="fi-FI"/>
          </a:p>
        </p:txBody>
      </p:sp>
      <p:sp>
        <p:nvSpPr>
          <p:cNvPr id="10" name="Title 9"/>
          <p:cNvSpPr>
            <a:spLocks noGrp="1"/>
          </p:cNvSpPr>
          <p:nvPr>
            <p:ph type="title"/>
          </p:nvPr>
        </p:nvSpPr>
        <p:spPr>
          <a:xfrm>
            <a:off x="6672063" y="1773238"/>
            <a:ext cx="4896049" cy="1080964"/>
          </a:xfrm>
        </p:spPr>
        <p:txBody>
          <a:bodyPr/>
          <a:lstStyle>
            <a:lvl1pPr>
              <a:defRPr>
                <a:solidFill>
                  <a:schemeClr val="bg1"/>
                </a:solidFill>
              </a:defRPr>
            </a:lvl1pPr>
          </a:lstStyle>
          <a:p>
            <a:r>
              <a:rPr lang="en-US"/>
              <a:t>Click to edit Master title style</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2BEDF262-22CF-449C-AAD7-9DDB1B759EDD}" type="datetime1">
              <a:rPr lang="fi-FI" smtClean="0"/>
              <a:t>21.11.2024</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dirty="0"/>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23" name="Content Placeholder 2">
            <a:extLst>
              <a:ext uri="{FF2B5EF4-FFF2-40B4-BE49-F238E27FC236}">
                <a16:creationId xmlns:a16="http://schemas.microsoft.com/office/drawing/2014/main" id="{8705ABBA-42AE-28C6-340E-9FD442E80324}"/>
              </a:ext>
            </a:extLst>
          </p:cNvPr>
          <p:cNvSpPr>
            <a:spLocks noGrp="1"/>
          </p:cNvSpPr>
          <p:nvPr>
            <p:ph idx="1"/>
          </p:nvPr>
        </p:nvSpPr>
        <p:spPr>
          <a:xfrm>
            <a:off x="6672064" y="2996952"/>
            <a:ext cx="4896048" cy="31688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24" name="Freeform 6">
            <a:extLst>
              <a:ext uri="{FF2B5EF4-FFF2-40B4-BE49-F238E27FC236}">
                <a16:creationId xmlns:a16="http://schemas.microsoft.com/office/drawing/2014/main" id="{5D46E308-E890-A906-8F94-5AA6AC30ACDE}"/>
              </a:ext>
              <a:ext uri="{C183D7F6-B498-43B3-948B-1728B52AA6E4}">
                <adec:decorative xmlns:adec="http://schemas.microsoft.com/office/drawing/2017/decorative" val="1"/>
              </a:ext>
            </a:extLst>
          </p:cNvPr>
          <p:cNvSpPr>
            <a:spLocks noChangeAspect="1" noEditPoints="1"/>
          </p:cNvSpPr>
          <p:nvPr userDrawn="1"/>
        </p:nvSpPr>
        <p:spPr bwMode="auto">
          <a:xfrm>
            <a:off x="11251724" y="476250"/>
            <a:ext cx="316884" cy="720000"/>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755628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Half Picture 4">
    <p:bg>
      <p:bgPr>
        <a:solidFill>
          <a:schemeClr val="accent2"/>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64ACFC97-E08E-9599-60AA-48EEB4A8D795}"/>
              </a:ext>
              <a:ext uri="{C183D7F6-B498-43B3-948B-1728B52AA6E4}">
                <adec:decorative xmlns:adec="http://schemas.microsoft.com/office/drawing/2017/decorative" val="1"/>
              </a:ext>
            </a:extLst>
          </p:cNvPr>
          <p:cNvSpPr>
            <a:spLocks noGrp="1"/>
          </p:cNvSpPr>
          <p:nvPr>
            <p:ph type="pic" sz="quarter" idx="14"/>
          </p:nvPr>
        </p:nvSpPr>
        <p:spPr>
          <a:xfrm>
            <a:off x="1" y="0"/>
            <a:ext cx="6092533" cy="6858000"/>
          </a:xfrm>
          <a:custGeom>
            <a:avLst/>
            <a:gdLst>
              <a:gd name="connsiteX0" fmla="*/ 0 w 6092533"/>
              <a:gd name="connsiteY0" fmla="*/ 0 h 6858000"/>
              <a:gd name="connsiteX1" fmla="*/ 335359 w 6092533"/>
              <a:gd name="connsiteY1" fmla="*/ 0 h 6858000"/>
              <a:gd name="connsiteX2" fmla="*/ 479376 w 6092533"/>
              <a:gd name="connsiteY2" fmla="*/ 0 h 6858000"/>
              <a:gd name="connsiteX3" fmla="*/ 1055344 w 6092533"/>
              <a:gd name="connsiteY3" fmla="*/ 0 h 6858000"/>
              <a:gd name="connsiteX4" fmla="*/ 1343471 w 6092533"/>
              <a:gd name="connsiteY4" fmla="*/ 0 h 6858000"/>
              <a:gd name="connsiteX5" fmla="*/ 2351584 w 6092533"/>
              <a:gd name="connsiteY5" fmla="*/ 0 h 6858000"/>
              <a:gd name="connsiteX6" fmla="*/ 4987704 w 6092533"/>
              <a:gd name="connsiteY6" fmla="*/ 0 h 6858000"/>
              <a:gd name="connsiteX7" fmla="*/ 5889029 w 6092533"/>
              <a:gd name="connsiteY7" fmla="*/ 0 h 6858000"/>
              <a:gd name="connsiteX8" fmla="*/ 5891016 w 6092533"/>
              <a:gd name="connsiteY8" fmla="*/ 4172 h 6858000"/>
              <a:gd name="connsiteX9" fmla="*/ 5910461 w 6092533"/>
              <a:gd name="connsiteY9" fmla="*/ 39526 h 6858000"/>
              <a:gd name="connsiteX10" fmla="*/ 5928137 w 6092533"/>
              <a:gd name="connsiteY10" fmla="*/ 76648 h 6858000"/>
              <a:gd name="connsiteX11" fmla="*/ 5944047 w 6092533"/>
              <a:gd name="connsiteY11" fmla="*/ 113770 h 6858000"/>
              <a:gd name="connsiteX12" fmla="*/ 5958188 w 6092533"/>
              <a:gd name="connsiteY12" fmla="*/ 150891 h 6858000"/>
              <a:gd name="connsiteX13" fmla="*/ 5972330 w 6092533"/>
              <a:gd name="connsiteY13" fmla="*/ 188013 h 6858000"/>
              <a:gd name="connsiteX14" fmla="*/ 5986472 w 6092533"/>
              <a:gd name="connsiteY14" fmla="*/ 226902 h 6858000"/>
              <a:gd name="connsiteX15" fmla="*/ 5998845 w 6092533"/>
              <a:gd name="connsiteY15" fmla="*/ 264024 h 6858000"/>
              <a:gd name="connsiteX16" fmla="*/ 6011219 w 6092533"/>
              <a:gd name="connsiteY16" fmla="*/ 302913 h 6858000"/>
              <a:gd name="connsiteX17" fmla="*/ 6032431 w 6092533"/>
              <a:gd name="connsiteY17" fmla="*/ 378924 h 6858000"/>
              <a:gd name="connsiteX18" fmla="*/ 6041270 w 6092533"/>
              <a:gd name="connsiteY18" fmla="*/ 417813 h 6858000"/>
              <a:gd name="connsiteX19" fmla="*/ 6050108 w 6092533"/>
              <a:gd name="connsiteY19" fmla="*/ 456703 h 6858000"/>
              <a:gd name="connsiteX20" fmla="*/ 6064250 w 6092533"/>
              <a:gd name="connsiteY20" fmla="*/ 534482 h 6858000"/>
              <a:gd name="connsiteX21" fmla="*/ 6071321 w 6092533"/>
              <a:gd name="connsiteY21" fmla="*/ 575139 h 6858000"/>
              <a:gd name="connsiteX22" fmla="*/ 6076624 w 6092533"/>
              <a:gd name="connsiteY22" fmla="*/ 614028 h 6858000"/>
              <a:gd name="connsiteX23" fmla="*/ 6080159 w 6092533"/>
              <a:gd name="connsiteY23" fmla="*/ 652917 h 6858000"/>
              <a:gd name="connsiteX24" fmla="*/ 6085462 w 6092533"/>
              <a:gd name="connsiteY24" fmla="*/ 691807 h 6858000"/>
              <a:gd name="connsiteX25" fmla="*/ 6090765 w 6092533"/>
              <a:gd name="connsiteY25" fmla="*/ 771353 h 6858000"/>
              <a:gd name="connsiteX26" fmla="*/ 6092533 w 6092533"/>
              <a:gd name="connsiteY26" fmla="*/ 850899 h 6858000"/>
              <a:gd name="connsiteX27" fmla="*/ 6092533 w 6092533"/>
              <a:gd name="connsiteY27" fmla="*/ 891556 h 6858000"/>
              <a:gd name="connsiteX28" fmla="*/ 6092533 w 6092533"/>
              <a:gd name="connsiteY28" fmla="*/ 932213 h 6858000"/>
              <a:gd name="connsiteX29" fmla="*/ 6090765 w 6092533"/>
              <a:gd name="connsiteY29" fmla="*/ 971103 h 6858000"/>
              <a:gd name="connsiteX30" fmla="*/ 6088998 w 6092533"/>
              <a:gd name="connsiteY30" fmla="*/ 1009992 h 6858000"/>
              <a:gd name="connsiteX31" fmla="*/ 6085462 w 6092533"/>
              <a:gd name="connsiteY31" fmla="*/ 1050649 h 6858000"/>
              <a:gd name="connsiteX32" fmla="*/ 6083695 w 6092533"/>
              <a:gd name="connsiteY32" fmla="*/ 1089538 h 6858000"/>
              <a:gd name="connsiteX33" fmla="*/ 6073088 w 6092533"/>
              <a:gd name="connsiteY33" fmla="*/ 1167317 h 6858000"/>
              <a:gd name="connsiteX34" fmla="*/ 6062482 w 6092533"/>
              <a:gd name="connsiteY34" fmla="*/ 1246863 h 6858000"/>
              <a:gd name="connsiteX35" fmla="*/ 6055412 w 6092533"/>
              <a:gd name="connsiteY35" fmla="*/ 1285753 h 6858000"/>
              <a:gd name="connsiteX36" fmla="*/ 6048341 w 6092533"/>
              <a:gd name="connsiteY36" fmla="*/ 1322874 h 6858000"/>
              <a:gd name="connsiteX37" fmla="*/ 6030664 w 6092533"/>
              <a:gd name="connsiteY37" fmla="*/ 1400653 h 6858000"/>
              <a:gd name="connsiteX38" fmla="*/ 6021825 w 6092533"/>
              <a:gd name="connsiteY38" fmla="*/ 1437775 h 6858000"/>
              <a:gd name="connsiteX39" fmla="*/ 6011219 w 6092533"/>
              <a:gd name="connsiteY39" fmla="*/ 1476664 h 6858000"/>
              <a:gd name="connsiteX40" fmla="*/ 5988239 w 6092533"/>
              <a:gd name="connsiteY40" fmla="*/ 1550907 h 6858000"/>
              <a:gd name="connsiteX41" fmla="*/ 5975866 w 6092533"/>
              <a:gd name="connsiteY41" fmla="*/ 1588029 h 6858000"/>
              <a:gd name="connsiteX42" fmla="*/ 5963491 w 6092533"/>
              <a:gd name="connsiteY42" fmla="*/ 1625151 h 6858000"/>
              <a:gd name="connsiteX43" fmla="*/ 5951117 w 6092533"/>
              <a:gd name="connsiteY43" fmla="*/ 1662272 h 6858000"/>
              <a:gd name="connsiteX44" fmla="*/ 5936976 w 6092533"/>
              <a:gd name="connsiteY44" fmla="*/ 1699394 h 6858000"/>
              <a:gd name="connsiteX45" fmla="*/ 5922834 w 6092533"/>
              <a:gd name="connsiteY45" fmla="*/ 1734748 h 6858000"/>
              <a:gd name="connsiteX46" fmla="*/ 5906925 w 6092533"/>
              <a:gd name="connsiteY46" fmla="*/ 1770102 h 6858000"/>
              <a:gd name="connsiteX47" fmla="*/ 5889249 w 6092533"/>
              <a:gd name="connsiteY47" fmla="*/ 1805456 h 6858000"/>
              <a:gd name="connsiteX48" fmla="*/ 5873339 w 6092533"/>
              <a:gd name="connsiteY48" fmla="*/ 1840810 h 6858000"/>
              <a:gd name="connsiteX49" fmla="*/ 5834449 w 6092533"/>
              <a:gd name="connsiteY49" fmla="*/ 1920356 h 6858000"/>
              <a:gd name="connsiteX50" fmla="*/ 5793792 w 6092533"/>
              <a:gd name="connsiteY50" fmla="*/ 1999902 h 6858000"/>
              <a:gd name="connsiteX51" fmla="*/ 5749600 w 6092533"/>
              <a:gd name="connsiteY51" fmla="*/ 2079449 h 6858000"/>
              <a:gd name="connsiteX52" fmla="*/ 5703640 w 6092533"/>
              <a:gd name="connsiteY52" fmla="*/ 2160763 h 6858000"/>
              <a:gd name="connsiteX53" fmla="*/ 5655912 w 6092533"/>
              <a:gd name="connsiteY53" fmla="*/ 2242077 h 6858000"/>
              <a:gd name="connsiteX54" fmla="*/ 5604649 w 6092533"/>
              <a:gd name="connsiteY54" fmla="*/ 2325159 h 6858000"/>
              <a:gd name="connsiteX55" fmla="*/ 5551619 w 6092533"/>
              <a:gd name="connsiteY55" fmla="*/ 2406473 h 6858000"/>
              <a:gd name="connsiteX56" fmla="*/ 5496819 w 6092533"/>
              <a:gd name="connsiteY56" fmla="*/ 2491322 h 6858000"/>
              <a:gd name="connsiteX57" fmla="*/ 5442021 w 6092533"/>
              <a:gd name="connsiteY57" fmla="*/ 2574404 h 6858000"/>
              <a:gd name="connsiteX58" fmla="*/ 5383687 w 6092533"/>
              <a:gd name="connsiteY58" fmla="*/ 2659254 h 6858000"/>
              <a:gd name="connsiteX59" fmla="*/ 5323585 w 6092533"/>
              <a:gd name="connsiteY59" fmla="*/ 2744103 h 6858000"/>
              <a:gd name="connsiteX60" fmla="*/ 5261717 w 6092533"/>
              <a:gd name="connsiteY60" fmla="*/ 2828952 h 6858000"/>
              <a:gd name="connsiteX61" fmla="*/ 5199846 w 6092533"/>
              <a:gd name="connsiteY61" fmla="*/ 2915570 h 6858000"/>
              <a:gd name="connsiteX62" fmla="*/ 5134441 w 6092533"/>
              <a:gd name="connsiteY62" fmla="*/ 3002187 h 6858000"/>
              <a:gd name="connsiteX63" fmla="*/ 5003633 w 6092533"/>
              <a:gd name="connsiteY63" fmla="*/ 3177189 h 6858000"/>
              <a:gd name="connsiteX64" fmla="*/ 4867519 w 6092533"/>
              <a:gd name="connsiteY64" fmla="*/ 3352191 h 6858000"/>
              <a:gd name="connsiteX65" fmla="*/ 4729639 w 6092533"/>
              <a:gd name="connsiteY65" fmla="*/ 3530728 h 6858000"/>
              <a:gd name="connsiteX66" fmla="*/ 4446807 w 6092533"/>
              <a:gd name="connsiteY66" fmla="*/ 3891338 h 6858000"/>
              <a:gd name="connsiteX67" fmla="*/ 4303624 w 6092533"/>
              <a:gd name="connsiteY67" fmla="*/ 4073411 h 6858000"/>
              <a:gd name="connsiteX68" fmla="*/ 4160440 w 6092533"/>
              <a:gd name="connsiteY68" fmla="*/ 4255484 h 6858000"/>
              <a:gd name="connsiteX69" fmla="*/ 4020792 w 6092533"/>
              <a:gd name="connsiteY69" fmla="*/ 4439324 h 6858000"/>
              <a:gd name="connsiteX70" fmla="*/ 3950084 w 6092533"/>
              <a:gd name="connsiteY70" fmla="*/ 4531245 h 6858000"/>
              <a:gd name="connsiteX71" fmla="*/ 3881144 w 6092533"/>
              <a:gd name="connsiteY71" fmla="*/ 4623165 h 6858000"/>
              <a:gd name="connsiteX72" fmla="*/ 3812204 w 6092533"/>
              <a:gd name="connsiteY72" fmla="*/ 4715085 h 6858000"/>
              <a:gd name="connsiteX73" fmla="*/ 3745032 w 6092533"/>
              <a:gd name="connsiteY73" fmla="*/ 4807005 h 6858000"/>
              <a:gd name="connsiteX74" fmla="*/ 3677859 w 6092533"/>
              <a:gd name="connsiteY74" fmla="*/ 4898926 h 6858000"/>
              <a:gd name="connsiteX75" fmla="*/ 3612454 w 6092533"/>
              <a:gd name="connsiteY75" fmla="*/ 4990846 h 6858000"/>
              <a:gd name="connsiteX76" fmla="*/ 3548817 w 6092533"/>
              <a:gd name="connsiteY76" fmla="*/ 5084534 h 6858000"/>
              <a:gd name="connsiteX77" fmla="*/ 3485180 w 6092533"/>
              <a:gd name="connsiteY77" fmla="*/ 5176454 h 6858000"/>
              <a:gd name="connsiteX78" fmla="*/ 3425079 w 6092533"/>
              <a:gd name="connsiteY78" fmla="*/ 5268374 h 6858000"/>
              <a:gd name="connsiteX79" fmla="*/ 3363209 w 6092533"/>
              <a:gd name="connsiteY79" fmla="*/ 5362062 h 6858000"/>
              <a:gd name="connsiteX80" fmla="*/ 3304875 w 6092533"/>
              <a:gd name="connsiteY80" fmla="*/ 5453983 h 6858000"/>
              <a:gd name="connsiteX81" fmla="*/ 3246541 w 6092533"/>
              <a:gd name="connsiteY81" fmla="*/ 5545903 h 6858000"/>
              <a:gd name="connsiteX82" fmla="*/ 3191742 w 6092533"/>
              <a:gd name="connsiteY82" fmla="*/ 5637823 h 6858000"/>
              <a:gd name="connsiteX83" fmla="*/ 3138712 w 6092533"/>
              <a:gd name="connsiteY83" fmla="*/ 5731511 h 6858000"/>
              <a:gd name="connsiteX84" fmla="*/ 3089216 w 6092533"/>
              <a:gd name="connsiteY84" fmla="*/ 5823431 h 6858000"/>
              <a:gd name="connsiteX85" fmla="*/ 3039721 w 6092533"/>
              <a:gd name="connsiteY85" fmla="*/ 5915351 h 6858000"/>
              <a:gd name="connsiteX86" fmla="*/ 2993760 w 6092533"/>
              <a:gd name="connsiteY86" fmla="*/ 6007272 h 6858000"/>
              <a:gd name="connsiteX87" fmla="*/ 2949568 w 6092533"/>
              <a:gd name="connsiteY87" fmla="*/ 6099192 h 6858000"/>
              <a:gd name="connsiteX88" fmla="*/ 2907143 w 6092533"/>
              <a:gd name="connsiteY88" fmla="*/ 6191112 h 6858000"/>
              <a:gd name="connsiteX89" fmla="*/ 2868254 w 6092533"/>
              <a:gd name="connsiteY89" fmla="*/ 6281265 h 6858000"/>
              <a:gd name="connsiteX90" fmla="*/ 2832900 w 6092533"/>
              <a:gd name="connsiteY90" fmla="*/ 6373185 h 6858000"/>
              <a:gd name="connsiteX91" fmla="*/ 2799314 w 6092533"/>
              <a:gd name="connsiteY91" fmla="*/ 6465105 h 6858000"/>
              <a:gd name="connsiteX92" fmla="*/ 2767495 w 6092533"/>
              <a:gd name="connsiteY92" fmla="*/ 6557025 h 6858000"/>
              <a:gd name="connsiteX93" fmla="*/ 2740980 w 6092533"/>
              <a:gd name="connsiteY93" fmla="*/ 6647178 h 6858000"/>
              <a:gd name="connsiteX94" fmla="*/ 2716232 w 6092533"/>
              <a:gd name="connsiteY94" fmla="*/ 6737331 h 6858000"/>
              <a:gd name="connsiteX95" fmla="*/ 2695020 w 6092533"/>
              <a:gd name="connsiteY95" fmla="*/ 6827483 h 6858000"/>
              <a:gd name="connsiteX96" fmla="*/ 2688916 w 6092533"/>
              <a:gd name="connsiteY96" fmla="*/ 6858000 h 6858000"/>
              <a:gd name="connsiteX97" fmla="*/ 2495600 w 6092533"/>
              <a:gd name="connsiteY97" fmla="*/ 6858000 h 6858000"/>
              <a:gd name="connsiteX98" fmla="*/ 2309228 w 6092533"/>
              <a:gd name="connsiteY98" fmla="*/ 6858000 h 6858000"/>
              <a:gd name="connsiteX99" fmla="*/ 0 w 6092533"/>
              <a:gd name="connsiteY99" fmla="*/ 6858000 h 6858000"/>
              <a:gd name="connsiteX100" fmla="*/ 0 w 6092533"/>
              <a:gd name="connsiteY100" fmla="*/ 6669088 h 6858000"/>
              <a:gd name="connsiteX101" fmla="*/ 0 w 6092533"/>
              <a:gd name="connsiteY101" fmla="*/ 63093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92533" h="6858000">
                <a:moveTo>
                  <a:pt x="0" y="0"/>
                </a:moveTo>
                <a:lnTo>
                  <a:pt x="335359" y="0"/>
                </a:lnTo>
                <a:lnTo>
                  <a:pt x="479376" y="0"/>
                </a:lnTo>
                <a:lnTo>
                  <a:pt x="1055344" y="0"/>
                </a:lnTo>
                <a:lnTo>
                  <a:pt x="1343471" y="0"/>
                </a:lnTo>
                <a:lnTo>
                  <a:pt x="2351584" y="0"/>
                </a:lnTo>
                <a:lnTo>
                  <a:pt x="4987704" y="0"/>
                </a:lnTo>
                <a:lnTo>
                  <a:pt x="5889029" y="0"/>
                </a:lnTo>
                <a:lnTo>
                  <a:pt x="5891016" y="4172"/>
                </a:lnTo>
                <a:lnTo>
                  <a:pt x="5910461" y="39526"/>
                </a:lnTo>
                <a:lnTo>
                  <a:pt x="5928137" y="76648"/>
                </a:lnTo>
                <a:lnTo>
                  <a:pt x="5944047" y="113770"/>
                </a:lnTo>
                <a:lnTo>
                  <a:pt x="5958188" y="150891"/>
                </a:lnTo>
                <a:lnTo>
                  <a:pt x="5972330" y="188013"/>
                </a:lnTo>
                <a:lnTo>
                  <a:pt x="5986472" y="226902"/>
                </a:lnTo>
                <a:lnTo>
                  <a:pt x="5998845" y="264024"/>
                </a:lnTo>
                <a:lnTo>
                  <a:pt x="6011219" y="302913"/>
                </a:lnTo>
                <a:lnTo>
                  <a:pt x="6032431" y="378924"/>
                </a:lnTo>
                <a:lnTo>
                  <a:pt x="6041270" y="417813"/>
                </a:lnTo>
                <a:lnTo>
                  <a:pt x="6050108" y="456703"/>
                </a:lnTo>
                <a:lnTo>
                  <a:pt x="6064250" y="534482"/>
                </a:lnTo>
                <a:lnTo>
                  <a:pt x="6071321" y="575139"/>
                </a:lnTo>
                <a:lnTo>
                  <a:pt x="6076624" y="614028"/>
                </a:lnTo>
                <a:lnTo>
                  <a:pt x="6080159" y="652917"/>
                </a:lnTo>
                <a:lnTo>
                  <a:pt x="6085462" y="691807"/>
                </a:lnTo>
                <a:lnTo>
                  <a:pt x="6090765" y="771353"/>
                </a:lnTo>
                <a:lnTo>
                  <a:pt x="6092533" y="850899"/>
                </a:lnTo>
                <a:lnTo>
                  <a:pt x="6092533" y="891556"/>
                </a:lnTo>
                <a:lnTo>
                  <a:pt x="6092533" y="932213"/>
                </a:lnTo>
                <a:lnTo>
                  <a:pt x="6090765" y="971103"/>
                </a:lnTo>
                <a:lnTo>
                  <a:pt x="6088998" y="1009992"/>
                </a:lnTo>
                <a:lnTo>
                  <a:pt x="6085462" y="1050649"/>
                </a:lnTo>
                <a:lnTo>
                  <a:pt x="6083695" y="1089538"/>
                </a:lnTo>
                <a:lnTo>
                  <a:pt x="6073088" y="1167317"/>
                </a:lnTo>
                <a:lnTo>
                  <a:pt x="6062482" y="1246863"/>
                </a:lnTo>
                <a:lnTo>
                  <a:pt x="6055412" y="1285753"/>
                </a:lnTo>
                <a:lnTo>
                  <a:pt x="6048341" y="1322874"/>
                </a:lnTo>
                <a:lnTo>
                  <a:pt x="6030664" y="1400653"/>
                </a:lnTo>
                <a:lnTo>
                  <a:pt x="6021825" y="1437775"/>
                </a:lnTo>
                <a:lnTo>
                  <a:pt x="6011219" y="1476664"/>
                </a:lnTo>
                <a:lnTo>
                  <a:pt x="5988239" y="1550907"/>
                </a:lnTo>
                <a:lnTo>
                  <a:pt x="5975866" y="1588029"/>
                </a:lnTo>
                <a:lnTo>
                  <a:pt x="5963491" y="1625151"/>
                </a:lnTo>
                <a:lnTo>
                  <a:pt x="5951117" y="1662272"/>
                </a:lnTo>
                <a:lnTo>
                  <a:pt x="5936976" y="1699394"/>
                </a:lnTo>
                <a:lnTo>
                  <a:pt x="5922834" y="1734748"/>
                </a:lnTo>
                <a:lnTo>
                  <a:pt x="5906925" y="1770102"/>
                </a:lnTo>
                <a:lnTo>
                  <a:pt x="5889249" y="1805456"/>
                </a:lnTo>
                <a:lnTo>
                  <a:pt x="5873339" y="1840810"/>
                </a:lnTo>
                <a:lnTo>
                  <a:pt x="5834449" y="1920356"/>
                </a:lnTo>
                <a:lnTo>
                  <a:pt x="5793792" y="1999902"/>
                </a:lnTo>
                <a:lnTo>
                  <a:pt x="5749600" y="2079449"/>
                </a:lnTo>
                <a:lnTo>
                  <a:pt x="5703640" y="2160763"/>
                </a:lnTo>
                <a:lnTo>
                  <a:pt x="5655912" y="2242077"/>
                </a:lnTo>
                <a:lnTo>
                  <a:pt x="5604649" y="2325159"/>
                </a:lnTo>
                <a:lnTo>
                  <a:pt x="5551619" y="2406473"/>
                </a:lnTo>
                <a:lnTo>
                  <a:pt x="5496819" y="2491322"/>
                </a:lnTo>
                <a:lnTo>
                  <a:pt x="5442021" y="2574404"/>
                </a:lnTo>
                <a:lnTo>
                  <a:pt x="5383687" y="2659254"/>
                </a:lnTo>
                <a:lnTo>
                  <a:pt x="5323585" y="2744103"/>
                </a:lnTo>
                <a:lnTo>
                  <a:pt x="5261717" y="2828952"/>
                </a:lnTo>
                <a:lnTo>
                  <a:pt x="5199846" y="2915570"/>
                </a:lnTo>
                <a:lnTo>
                  <a:pt x="5134441" y="3002187"/>
                </a:lnTo>
                <a:lnTo>
                  <a:pt x="5003633" y="3177189"/>
                </a:lnTo>
                <a:lnTo>
                  <a:pt x="4867519" y="3352191"/>
                </a:lnTo>
                <a:lnTo>
                  <a:pt x="4729639" y="3530728"/>
                </a:lnTo>
                <a:lnTo>
                  <a:pt x="4446807" y="3891338"/>
                </a:lnTo>
                <a:lnTo>
                  <a:pt x="4303624" y="4073411"/>
                </a:lnTo>
                <a:lnTo>
                  <a:pt x="4160440" y="4255484"/>
                </a:lnTo>
                <a:lnTo>
                  <a:pt x="4020792" y="4439324"/>
                </a:lnTo>
                <a:lnTo>
                  <a:pt x="3950084" y="4531245"/>
                </a:lnTo>
                <a:lnTo>
                  <a:pt x="3881144" y="4623165"/>
                </a:lnTo>
                <a:lnTo>
                  <a:pt x="3812204" y="4715085"/>
                </a:lnTo>
                <a:lnTo>
                  <a:pt x="3745032" y="4807005"/>
                </a:lnTo>
                <a:lnTo>
                  <a:pt x="3677859" y="4898926"/>
                </a:lnTo>
                <a:lnTo>
                  <a:pt x="3612454" y="4990846"/>
                </a:lnTo>
                <a:lnTo>
                  <a:pt x="3548817" y="5084534"/>
                </a:lnTo>
                <a:lnTo>
                  <a:pt x="3485180" y="5176454"/>
                </a:lnTo>
                <a:lnTo>
                  <a:pt x="3425079" y="5268374"/>
                </a:lnTo>
                <a:lnTo>
                  <a:pt x="3363209" y="5362062"/>
                </a:lnTo>
                <a:lnTo>
                  <a:pt x="3304875" y="5453983"/>
                </a:lnTo>
                <a:lnTo>
                  <a:pt x="3246541" y="5545903"/>
                </a:lnTo>
                <a:lnTo>
                  <a:pt x="3191742" y="5637823"/>
                </a:lnTo>
                <a:lnTo>
                  <a:pt x="3138712" y="5731511"/>
                </a:lnTo>
                <a:lnTo>
                  <a:pt x="3089216" y="5823431"/>
                </a:lnTo>
                <a:lnTo>
                  <a:pt x="3039721" y="5915351"/>
                </a:lnTo>
                <a:lnTo>
                  <a:pt x="2993760" y="6007272"/>
                </a:lnTo>
                <a:lnTo>
                  <a:pt x="2949568" y="6099192"/>
                </a:lnTo>
                <a:lnTo>
                  <a:pt x="2907143" y="6191112"/>
                </a:lnTo>
                <a:lnTo>
                  <a:pt x="2868254" y="6281265"/>
                </a:lnTo>
                <a:lnTo>
                  <a:pt x="2832900" y="6373185"/>
                </a:lnTo>
                <a:lnTo>
                  <a:pt x="2799314" y="6465105"/>
                </a:lnTo>
                <a:lnTo>
                  <a:pt x="2767495" y="6557025"/>
                </a:lnTo>
                <a:lnTo>
                  <a:pt x="2740980" y="6647178"/>
                </a:lnTo>
                <a:lnTo>
                  <a:pt x="2716232" y="6737331"/>
                </a:lnTo>
                <a:lnTo>
                  <a:pt x="2695020" y="6827483"/>
                </a:lnTo>
                <a:lnTo>
                  <a:pt x="2688916" y="6858000"/>
                </a:lnTo>
                <a:lnTo>
                  <a:pt x="2495600" y="6858000"/>
                </a:lnTo>
                <a:lnTo>
                  <a:pt x="2309228" y="6858000"/>
                </a:lnTo>
                <a:lnTo>
                  <a:pt x="0" y="6858000"/>
                </a:lnTo>
                <a:lnTo>
                  <a:pt x="0" y="6669088"/>
                </a:lnTo>
                <a:lnTo>
                  <a:pt x="0" y="6309320"/>
                </a:lnTo>
                <a:close/>
              </a:path>
            </a:pathLst>
          </a:custGeom>
          <a:solidFill>
            <a:schemeClr val="bg2"/>
          </a:solidFill>
          <a:ln>
            <a:noFill/>
          </a:ln>
        </p:spPr>
        <p:style>
          <a:lnRef idx="2">
            <a:schemeClr val="accent1"/>
          </a:lnRef>
          <a:fillRef idx="1">
            <a:schemeClr val="lt1"/>
          </a:fillRef>
          <a:effectRef idx="0">
            <a:schemeClr val="accent1"/>
          </a:effectRef>
          <a:fontRef idx="none"/>
        </p:style>
        <p:txBody>
          <a:bodyPr wrap="square">
            <a:noAutofit/>
          </a:bodyPr>
          <a:lstStyle>
            <a:lvl1pPr marL="0" indent="0" algn="l">
              <a:buFontTx/>
              <a:buNone/>
              <a:defRPr sz="1000">
                <a:latin typeface="+mn-lt"/>
              </a:defRPr>
            </a:lvl1pPr>
          </a:lstStyle>
          <a:p>
            <a:r>
              <a:rPr lang="en-US"/>
              <a:t>Click icon to add picture</a:t>
            </a:r>
            <a:endParaRPr lang="fi-FI"/>
          </a:p>
        </p:txBody>
      </p:sp>
      <p:sp>
        <p:nvSpPr>
          <p:cNvPr id="10" name="Title 9"/>
          <p:cNvSpPr>
            <a:spLocks noGrp="1"/>
          </p:cNvSpPr>
          <p:nvPr>
            <p:ph type="title"/>
          </p:nvPr>
        </p:nvSpPr>
        <p:spPr>
          <a:xfrm>
            <a:off x="6672063" y="1773238"/>
            <a:ext cx="4896049" cy="1080964"/>
          </a:xfrm>
        </p:spPr>
        <p:txBody>
          <a:bodyPr/>
          <a:lstStyle>
            <a:lvl1pPr>
              <a:defRPr>
                <a:solidFill>
                  <a:schemeClr val="accent1"/>
                </a:solidFill>
              </a:defRPr>
            </a:lvl1pPr>
          </a:lstStyle>
          <a:p>
            <a:r>
              <a:rPr lang="en-US"/>
              <a:t>Click to edit Master title style</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BDD6005C-FAC2-4207-9902-47E1B846638E}" type="datetime1">
              <a:rPr lang="fi-FI" smtClean="0"/>
              <a:t>21.11.2024</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accent1"/>
                </a:solidFill>
              </a:defRPr>
            </a:lvl1pPr>
          </a:lstStyle>
          <a:p>
            <a:r>
              <a:rPr lang="fi-FI"/>
              <a:t>JYU Since 1863.</a:t>
            </a:r>
            <a:endParaRPr lang="fi-FI" dirty="0"/>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23" name="Content Placeholder 2">
            <a:extLst>
              <a:ext uri="{FF2B5EF4-FFF2-40B4-BE49-F238E27FC236}">
                <a16:creationId xmlns:a16="http://schemas.microsoft.com/office/drawing/2014/main" id="{8705ABBA-42AE-28C6-340E-9FD442E80324}"/>
              </a:ext>
            </a:extLst>
          </p:cNvPr>
          <p:cNvSpPr>
            <a:spLocks noGrp="1"/>
          </p:cNvSpPr>
          <p:nvPr>
            <p:ph idx="1"/>
          </p:nvPr>
        </p:nvSpPr>
        <p:spPr>
          <a:xfrm>
            <a:off x="6672064" y="2996952"/>
            <a:ext cx="4896048" cy="316889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586556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sp>
        <p:nvSpPr>
          <p:cNvPr id="7" name="Picture Placeholder 6">
            <a:extLst>
              <a:ext uri="{C183D7F6-B498-43B3-948B-1728B52AA6E4}">
                <adec:decorative xmlns:adec="http://schemas.microsoft.com/office/drawing/2017/decorative" val="1"/>
              </a:ext>
            </a:extLst>
          </p:cNvPr>
          <p:cNvSpPr>
            <a:spLocks noGrp="1"/>
          </p:cNvSpPr>
          <p:nvPr>
            <p:ph type="pic" sz="quarter" idx="13"/>
          </p:nvPr>
        </p:nvSpPr>
        <p:spPr>
          <a:xfrm>
            <a:off x="0" y="0"/>
            <a:ext cx="12192000" cy="6858000"/>
          </a:xfrm>
          <a:prstGeom prst="rect">
            <a:avLst/>
          </a:prstGeom>
          <a:solidFill>
            <a:schemeClr val="bg2">
              <a:lumMod val="90000"/>
            </a:schemeClr>
          </a:solidFill>
          <a:ln>
            <a:noFill/>
          </a:ln>
        </p:spPr>
        <p:style>
          <a:lnRef idx="2">
            <a:schemeClr val="accent1"/>
          </a:lnRef>
          <a:fillRef idx="1">
            <a:schemeClr val="lt1"/>
          </a:fillRef>
          <a:effectRef idx="0">
            <a:schemeClr val="accent1"/>
          </a:effectRef>
          <a:fontRef idx="none"/>
        </p:style>
        <p:txBody>
          <a:bodyPr/>
          <a:lstStyle>
            <a:lvl1pPr marL="0" indent="0" algn="l">
              <a:buFontTx/>
              <a:buNone/>
              <a:defRPr sz="1000">
                <a:latin typeface="+mn-lt"/>
              </a:defRPr>
            </a:lvl1pPr>
          </a:lstStyle>
          <a:p>
            <a:r>
              <a:rPr lang="en-US"/>
              <a:t>Click icon to add picture</a:t>
            </a:r>
            <a:endParaRPr lang="fi-FI"/>
          </a:p>
        </p:txBody>
      </p:sp>
      <p:sp>
        <p:nvSpPr>
          <p:cNvPr id="2" name="Title 1">
            <a:extLst>
              <a:ext uri="{FF2B5EF4-FFF2-40B4-BE49-F238E27FC236}">
                <a16:creationId xmlns:a16="http://schemas.microsoft.com/office/drawing/2014/main" id="{01A38093-ADEF-4186-B183-F189E8EE4012}"/>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dirty="0"/>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bg1"/>
                </a:solidFill>
              </a:defRPr>
            </a:lvl1pPr>
          </a:lstStyle>
          <a:p>
            <a:fld id="{283FC680-D15C-4221-A5F6-1BD8DB4266A5}" type="datetime1">
              <a:rPr lang="fi-FI" smtClean="0"/>
              <a:t>21.11.2024</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bg1"/>
                </a:solidFill>
              </a:defRPr>
            </a:lvl1pPr>
          </a:lstStyle>
          <a:p>
            <a:r>
              <a:rPr lang="fi-FI" dirty="0"/>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6" name="Text Placeholder 2">
            <a:extLst>
              <a:ext uri="{FF2B5EF4-FFF2-40B4-BE49-F238E27FC236}">
                <a16:creationId xmlns:a16="http://schemas.microsoft.com/office/drawing/2014/main" id="{0FEBA6D0-4C69-1898-7D11-48792D237510}"/>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2671461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and Picture ">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BB10F241-A7A8-F0C2-EEB5-E9C64FFC8373}"/>
              </a:ext>
              <a:ext uri="{C183D7F6-B498-43B3-948B-1728B52AA6E4}">
                <adec:decorative xmlns:adec="http://schemas.microsoft.com/office/drawing/2017/decorative" val="1"/>
              </a:ext>
            </a:extLst>
          </p:cNvPr>
          <p:cNvSpPr>
            <a:spLocks noGrp="1"/>
          </p:cNvSpPr>
          <p:nvPr>
            <p:ph type="pic" sz="quarter" idx="13"/>
          </p:nvPr>
        </p:nvSpPr>
        <p:spPr>
          <a:xfrm>
            <a:off x="0" y="0"/>
            <a:ext cx="12192000" cy="6858000"/>
          </a:xfrm>
          <a:prstGeom prst="rect">
            <a:avLst/>
          </a:prstGeom>
          <a:solidFill>
            <a:schemeClr val="bg2">
              <a:lumMod val="90000"/>
            </a:schemeClr>
          </a:solidFill>
          <a:ln>
            <a:noFill/>
          </a:ln>
        </p:spPr>
        <p:style>
          <a:lnRef idx="2">
            <a:schemeClr val="accent1"/>
          </a:lnRef>
          <a:fillRef idx="1">
            <a:schemeClr val="lt1"/>
          </a:fillRef>
          <a:effectRef idx="0">
            <a:schemeClr val="accent1"/>
          </a:effectRef>
          <a:fontRef idx="none"/>
        </p:style>
        <p:txBody>
          <a:bodyPr/>
          <a:lstStyle>
            <a:lvl1pPr marL="0" indent="0" algn="l">
              <a:buFontTx/>
              <a:buNone/>
              <a:defRPr sz="1000">
                <a:latin typeface="+mn-lt"/>
              </a:defRPr>
            </a:lvl1pPr>
          </a:lstStyle>
          <a:p>
            <a:r>
              <a:rPr lang="en-US"/>
              <a:t>Click icon to add picture</a:t>
            </a:r>
            <a:endParaRPr lang="fi-FI"/>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bg1"/>
                </a:solidFill>
              </a:defRPr>
            </a:lvl1pPr>
          </a:lstStyle>
          <a:p>
            <a:fld id="{7C455299-5344-40BA-9CE5-EB791BCBEC80}" type="datetime1">
              <a:rPr lang="fi-FI" smtClean="0"/>
              <a:t>21.11.2024</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bg1"/>
                </a:solidFill>
              </a:defRPr>
            </a:lvl1pPr>
          </a:lstStyle>
          <a:p>
            <a:r>
              <a:rPr lang="fi-FI" dirty="0"/>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623888" y="2349451"/>
            <a:ext cx="10944224" cy="2016224"/>
          </a:xfrm>
        </p:spPr>
        <p:txBody>
          <a:bodyPr anchor="ctr" anchorCtr="0"/>
          <a:lstStyle>
            <a:lvl1pPr algn="ctr">
              <a:defRPr sz="4000">
                <a:solidFill>
                  <a:schemeClr val="bg1"/>
                </a:solidFill>
              </a:defRPr>
            </a:lvl1pPr>
          </a:lstStyle>
          <a:p>
            <a:r>
              <a:rPr lang="en-US"/>
              <a:t>Click to edit Master title style</a:t>
            </a:r>
            <a:endParaRPr lang="fi-FI" dirty="0"/>
          </a:p>
        </p:txBody>
      </p:sp>
      <p:sp>
        <p:nvSpPr>
          <p:cNvPr id="6" name="Text Placeholder 2">
            <a:extLst>
              <a:ext uri="{FF2B5EF4-FFF2-40B4-BE49-F238E27FC236}">
                <a16:creationId xmlns:a16="http://schemas.microsoft.com/office/drawing/2014/main" id="{1DC195ED-F8E6-0076-F167-763CA71B4B49}"/>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1472244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ext and Picture Nega">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A8504763-0F82-BADA-39D1-A4DBB0BCF959}"/>
              </a:ext>
              <a:ext uri="{C183D7F6-B498-43B3-948B-1728B52AA6E4}">
                <adec:decorative xmlns:adec="http://schemas.microsoft.com/office/drawing/2017/decorative" val="1"/>
              </a:ext>
            </a:extLst>
          </p:cNvPr>
          <p:cNvSpPr>
            <a:spLocks noGrp="1"/>
          </p:cNvSpPr>
          <p:nvPr>
            <p:ph type="pic" sz="quarter" idx="13"/>
          </p:nvPr>
        </p:nvSpPr>
        <p:spPr>
          <a:xfrm>
            <a:off x="0" y="0"/>
            <a:ext cx="12192000" cy="6858000"/>
          </a:xfrm>
          <a:prstGeom prst="rect">
            <a:avLst/>
          </a:pr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l">
              <a:buFontTx/>
              <a:buNone/>
              <a:defRPr sz="1000">
                <a:latin typeface="+mn-lt"/>
              </a:defRPr>
            </a:lvl1pPr>
          </a:lstStyle>
          <a:p>
            <a:r>
              <a:rPr lang="en-US"/>
              <a:t>Click icon to add picture</a:t>
            </a:r>
            <a:endParaRPr lang="fi-FI"/>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accent1"/>
                </a:solidFill>
              </a:defRPr>
            </a:lvl1pPr>
          </a:lstStyle>
          <a:p>
            <a:fld id="{172A66F1-8076-4ACE-889A-652FA5977FC6}" type="datetime1">
              <a:rPr lang="fi-FI" smtClean="0"/>
              <a:t>21.11.2024</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accent1"/>
                </a:solidFill>
              </a:defRPr>
            </a:lvl1pPr>
          </a:lstStyle>
          <a:p>
            <a:r>
              <a:rPr lang="fi-FI"/>
              <a:t>JYU Since 1863.</a:t>
            </a:r>
            <a:endParaRPr lang="fi-FI" dirty="0"/>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accent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623888" y="2349451"/>
            <a:ext cx="10944224" cy="2016224"/>
          </a:xfrm>
        </p:spPr>
        <p:txBody>
          <a:bodyPr anchor="ctr" anchorCtr="0"/>
          <a:lstStyle>
            <a:lvl1pPr algn="ctr">
              <a:defRPr sz="4000">
                <a:solidFill>
                  <a:schemeClr val="accent1"/>
                </a:solidFill>
              </a:defRPr>
            </a:lvl1pPr>
          </a:lstStyle>
          <a:p>
            <a:r>
              <a:rPr lang="en-US"/>
              <a:t>Click to edit Master title style</a:t>
            </a:r>
            <a:endParaRPr lang="fi-FI" dirty="0"/>
          </a:p>
        </p:txBody>
      </p:sp>
      <p:sp>
        <p:nvSpPr>
          <p:cNvPr id="6" name="Text Placeholder 2">
            <a:extLst>
              <a:ext uri="{FF2B5EF4-FFF2-40B4-BE49-F238E27FC236}">
                <a16:creationId xmlns:a16="http://schemas.microsoft.com/office/drawing/2014/main" id="{3E576B48-7759-CE0C-3FC1-2284ECA296FE}"/>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531585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8093-ADEF-4186-B183-F189E8EE4012}"/>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p>
            <a:fld id="{ADDA8F39-2A27-4D03-9611-B17B70821041}" type="datetime1">
              <a:rPr lang="fi-FI" smtClean="0"/>
              <a:t>21.11.2024</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p>
            <a:r>
              <a:rPr lang="fi-FI" dirty="0"/>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1377178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p>
            <a:fld id="{82150D69-AAF9-4D5F-A287-754680D6BA12}" type="datetime1">
              <a:rPr lang="fi-FI" smtClean="0"/>
              <a:t>21.11.2024</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p>
            <a:r>
              <a:rPr lang="fi-FI" dirty="0"/>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850485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Logo Blue">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BF8C568D-B006-4E50-AE9F-4891A1249F7A}" type="datetime1">
              <a:rPr lang="fi-FI" smtClean="0"/>
              <a:t>21.11.2024</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dirty="0"/>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5" name="Group 4">
            <a:extLst>
              <a:ext uri="{FF2B5EF4-FFF2-40B4-BE49-F238E27FC236}">
                <a16:creationId xmlns:a16="http://schemas.microsoft.com/office/drawing/2014/main" id="{F659A81E-C5A2-8646-3414-B785C9C76ED7}"/>
              </a:ex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a:solidFill>
            <a:schemeClr val="bg1"/>
          </a:solidFill>
        </p:grpSpPr>
        <p:sp>
          <p:nvSpPr>
            <p:cNvPr id="6" name="Freeform 6">
              <a:extLst>
                <a:ext uri="{FF2B5EF4-FFF2-40B4-BE49-F238E27FC236}">
                  <a16:creationId xmlns:a16="http://schemas.microsoft.com/office/drawing/2014/main" id="{A445C5A7-9EB3-87B8-D215-FF7EA0B98695}"/>
                </a:ext>
              </a:extLst>
            </p:cNvPr>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C682EF3D-D64D-6665-E630-993DE9AA17E7}"/>
                </a:ext>
              </a:extLst>
            </p:cNvPr>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2FE4BFBE-F179-F473-2471-4A9F50EE972D}"/>
                </a:ext>
              </a:extLst>
            </p:cNvPr>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7" name="Freeform 17">
            <a:hlinkClick r:id="rId2" tooltip="Facebook"/>
            <a:extLst>
              <a:ext uri="{FF2B5EF4-FFF2-40B4-BE49-F238E27FC236}">
                <a16:creationId xmlns:a16="http://schemas.microsoft.com/office/drawing/2014/main" id="{DAD9F2AB-4B93-B5F1-1CD6-A6F683BE52D4}"/>
              </a:ext>
              <a:ext uri="{C183D7F6-B498-43B3-948B-1728B52AA6E4}">
                <adec:decorative xmlns:adec="http://schemas.microsoft.com/office/drawing/2017/decorative" val="1"/>
              </a:ext>
            </a:extLst>
          </p:cNvPr>
          <p:cNvSpPr>
            <a:spLocks noChangeAspect="1" noEditPoints="1"/>
          </p:cNvSpPr>
          <p:nvPr userDrawn="1"/>
        </p:nvSpPr>
        <p:spPr bwMode="auto">
          <a:xfrm>
            <a:off x="523174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 name="Freeform 18">
            <a:hlinkClick r:id="rId3" tooltip="LinkedIn"/>
            <a:extLst>
              <a:ext uri="{FF2B5EF4-FFF2-40B4-BE49-F238E27FC236}">
                <a16:creationId xmlns:a16="http://schemas.microsoft.com/office/drawing/2014/main" id="{DF8D5BF9-8F4C-4F91-104A-B117F42FC958}"/>
              </a:ext>
              <a:ext uri="{C183D7F6-B498-43B3-948B-1728B52AA6E4}">
                <adec:decorative xmlns:adec="http://schemas.microsoft.com/office/drawing/2017/decorative" val="1"/>
              </a:ext>
            </a:extLst>
          </p:cNvPr>
          <p:cNvSpPr>
            <a:spLocks noChangeAspect="1" noEditPoints="1"/>
          </p:cNvSpPr>
          <p:nvPr userDrawn="1"/>
        </p:nvSpPr>
        <p:spPr bwMode="auto">
          <a:xfrm>
            <a:off x="595233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Freeform 19">
            <a:hlinkClick r:id="rId4" tooltip="YouTube"/>
            <a:extLst>
              <a:ext uri="{FF2B5EF4-FFF2-40B4-BE49-F238E27FC236}">
                <a16:creationId xmlns:a16="http://schemas.microsoft.com/office/drawing/2014/main" id="{1BE74E94-7932-C6A2-DEA4-E0E6F4A10761}"/>
              </a:ext>
              <a:ext uri="{C183D7F6-B498-43B3-948B-1728B52AA6E4}">
                <adec:decorative xmlns:adec="http://schemas.microsoft.com/office/drawing/2017/decorative" val="1"/>
              </a:ext>
            </a:extLst>
          </p:cNvPr>
          <p:cNvSpPr>
            <a:spLocks noChangeAspect="1" noEditPoints="1"/>
          </p:cNvSpPr>
          <p:nvPr userDrawn="1"/>
        </p:nvSpPr>
        <p:spPr bwMode="auto">
          <a:xfrm>
            <a:off x="631234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Freeform 6">
            <a:hlinkClick r:id="rId5" tooltip="Instagram"/>
            <a:extLst>
              <a:ext uri="{FF2B5EF4-FFF2-40B4-BE49-F238E27FC236}">
                <a16:creationId xmlns:a16="http://schemas.microsoft.com/office/drawing/2014/main" id="{DE66983C-67C5-AEF5-89F1-802FB980C4B9}"/>
              </a:ext>
              <a:ext uri="{C183D7F6-B498-43B3-948B-1728B52AA6E4}">
                <adec:decorative xmlns:adec="http://schemas.microsoft.com/office/drawing/2017/decorative" val="1"/>
              </a:ext>
            </a:extLst>
          </p:cNvPr>
          <p:cNvSpPr>
            <a:spLocks noChangeAspect="1" noEditPoints="1"/>
          </p:cNvSpPr>
          <p:nvPr userDrawn="1"/>
        </p:nvSpPr>
        <p:spPr bwMode="auto">
          <a:xfrm>
            <a:off x="559216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21">
            <a:hlinkClick r:id="rId6" tooltip="TikTok"/>
            <a:extLst>
              <a:ext uri="{FF2B5EF4-FFF2-40B4-BE49-F238E27FC236}">
                <a16:creationId xmlns:a16="http://schemas.microsoft.com/office/drawing/2014/main" id="{7E4F9FA0-AF7C-B35A-2029-3FDEC005BA39}"/>
              </a:ext>
              <a:ext uri="{C183D7F6-B498-43B3-948B-1728B52AA6E4}">
                <adec:decorative xmlns:adec="http://schemas.microsoft.com/office/drawing/2017/decorative" val="1"/>
              </a:ext>
            </a:extLst>
          </p:cNvPr>
          <p:cNvSpPr>
            <a:spLocks noChangeAspect="1" noEditPoints="1"/>
          </p:cNvSpPr>
          <p:nvPr userDrawn="1"/>
        </p:nvSpPr>
        <p:spPr bwMode="auto">
          <a:xfrm>
            <a:off x="6672384" y="5013176"/>
            <a:ext cx="287873" cy="288000"/>
          </a:xfrm>
          <a:custGeom>
            <a:avLst/>
            <a:gdLst>
              <a:gd name="T0" fmla="*/ 1585 w 2269"/>
              <a:gd name="T1" fmla="*/ 641 h 2270"/>
              <a:gd name="T2" fmla="*/ 1526 w 2269"/>
              <a:gd name="T3" fmla="*/ 583 h 2270"/>
              <a:gd name="T4" fmla="*/ 1478 w 2269"/>
              <a:gd name="T5" fmla="*/ 507 h 2270"/>
              <a:gd name="T6" fmla="*/ 1450 w 2269"/>
              <a:gd name="T7" fmla="*/ 428 h 2270"/>
              <a:gd name="T8" fmla="*/ 1443 w 2269"/>
              <a:gd name="T9" fmla="*/ 347 h 2270"/>
              <a:gd name="T10" fmla="*/ 1170 w 2269"/>
              <a:gd name="T11" fmla="*/ 1439 h 2270"/>
              <a:gd name="T12" fmla="*/ 1158 w 2269"/>
              <a:gd name="T13" fmla="*/ 1503 h 2270"/>
              <a:gd name="T14" fmla="*/ 1117 w 2269"/>
              <a:gd name="T15" fmla="*/ 1576 h 2270"/>
              <a:gd name="T16" fmla="*/ 1064 w 2269"/>
              <a:gd name="T17" fmla="*/ 1624 h 2270"/>
              <a:gd name="T18" fmla="*/ 983 w 2269"/>
              <a:gd name="T19" fmla="*/ 1657 h 2270"/>
              <a:gd name="T20" fmla="*/ 916 w 2269"/>
              <a:gd name="T21" fmla="*/ 1660 h 2270"/>
              <a:gd name="T22" fmla="*/ 850 w 2269"/>
              <a:gd name="T23" fmla="*/ 1643 h 2270"/>
              <a:gd name="T24" fmla="*/ 793 w 2269"/>
              <a:gd name="T25" fmla="*/ 1608 h 2270"/>
              <a:gd name="T26" fmla="*/ 749 w 2269"/>
              <a:gd name="T27" fmla="*/ 1559 h 2270"/>
              <a:gd name="T28" fmla="*/ 720 w 2269"/>
              <a:gd name="T29" fmla="*/ 1498 h 2270"/>
              <a:gd name="T30" fmla="*/ 709 w 2269"/>
              <a:gd name="T31" fmla="*/ 1429 h 2270"/>
              <a:gd name="T32" fmla="*/ 720 w 2269"/>
              <a:gd name="T33" fmla="*/ 1361 h 2270"/>
              <a:gd name="T34" fmla="*/ 749 w 2269"/>
              <a:gd name="T35" fmla="*/ 1300 h 2270"/>
              <a:gd name="T36" fmla="*/ 793 w 2269"/>
              <a:gd name="T37" fmla="*/ 1251 h 2270"/>
              <a:gd name="T38" fmla="*/ 850 w 2269"/>
              <a:gd name="T39" fmla="*/ 1216 h 2270"/>
              <a:gd name="T40" fmla="*/ 904 w 2269"/>
              <a:gd name="T41" fmla="*/ 1201 h 2270"/>
              <a:gd name="T42" fmla="*/ 984 w 2269"/>
              <a:gd name="T43" fmla="*/ 1202 h 2270"/>
              <a:gd name="T44" fmla="*/ 984 w 2269"/>
              <a:gd name="T45" fmla="*/ 929 h 2270"/>
              <a:gd name="T46" fmla="*/ 892 w 2269"/>
              <a:gd name="T47" fmla="*/ 930 h 2270"/>
              <a:gd name="T48" fmla="*/ 791 w 2269"/>
              <a:gd name="T49" fmla="*/ 952 h 2270"/>
              <a:gd name="T50" fmla="*/ 719 w 2269"/>
              <a:gd name="T51" fmla="*/ 981 h 2270"/>
              <a:gd name="T52" fmla="*/ 630 w 2269"/>
              <a:gd name="T53" fmla="*/ 1037 h 2270"/>
              <a:gd name="T54" fmla="*/ 578 w 2269"/>
              <a:gd name="T55" fmla="*/ 1086 h 2270"/>
              <a:gd name="T56" fmla="*/ 528 w 2269"/>
              <a:gd name="T57" fmla="*/ 1150 h 2270"/>
              <a:gd name="T58" fmla="*/ 481 w 2269"/>
              <a:gd name="T59" fmla="*/ 1237 h 2270"/>
              <a:gd name="T60" fmla="*/ 450 w 2269"/>
              <a:gd name="T61" fmla="*/ 1351 h 2270"/>
              <a:gd name="T62" fmla="*/ 444 w 2269"/>
              <a:gd name="T63" fmla="*/ 1460 h 2270"/>
              <a:gd name="T64" fmla="*/ 463 w 2269"/>
              <a:gd name="T65" fmla="*/ 1568 h 2270"/>
              <a:gd name="T66" fmla="*/ 501 w 2269"/>
              <a:gd name="T67" fmla="*/ 1664 h 2270"/>
              <a:gd name="T68" fmla="*/ 547 w 2269"/>
              <a:gd name="T69" fmla="*/ 1736 h 2270"/>
              <a:gd name="T70" fmla="*/ 632 w 2269"/>
              <a:gd name="T71" fmla="*/ 1823 h 2270"/>
              <a:gd name="T72" fmla="*/ 727 w 2269"/>
              <a:gd name="T73" fmla="*/ 1883 h 2270"/>
              <a:gd name="T74" fmla="*/ 854 w 2269"/>
              <a:gd name="T75" fmla="*/ 1923 h 2270"/>
              <a:gd name="T76" fmla="*/ 937 w 2269"/>
              <a:gd name="T77" fmla="*/ 1931 h 2270"/>
              <a:gd name="T78" fmla="*/ 1049 w 2269"/>
              <a:gd name="T79" fmla="*/ 1920 h 2270"/>
              <a:gd name="T80" fmla="*/ 1151 w 2269"/>
              <a:gd name="T81" fmla="*/ 1886 h 2270"/>
              <a:gd name="T82" fmla="*/ 1251 w 2269"/>
              <a:gd name="T83" fmla="*/ 1824 h 2270"/>
              <a:gd name="T84" fmla="*/ 1319 w 2269"/>
              <a:gd name="T85" fmla="*/ 1760 h 2270"/>
              <a:gd name="T86" fmla="*/ 1392 w 2269"/>
              <a:gd name="T87" fmla="*/ 1648 h 2270"/>
              <a:gd name="T88" fmla="*/ 1426 w 2269"/>
              <a:gd name="T89" fmla="*/ 1557 h 2270"/>
              <a:gd name="T90" fmla="*/ 1443 w 2269"/>
              <a:gd name="T91" fmla="*/ 1447 h 2270"/>
              <a:gd name="T92" fmla="*/ 1535 w 2269"/>
              <a:gd name="T93" fmla="*/ 929 h 2270"/>
              <a:gd name="T94" fmla="*/ 1653 w 2269"/>
              <a:gd name="T95" fmla="*/ 972 h 2270"/>
              <a:gd name="T96" fmla="*/ 1786 w 2269"/>
              <a:gd name="T97" fmla="*/ 993 h 2270"/>
              <a:gd name="T98" fmla="*/ 1789 w 2269"/>
              <a:gd name="T99" fmla="*/ 724 h 2270"/>
              <a:gd name="T100" fmla="*/ 1674 w 2269"/>
              <a:gd name="T101" fmla="*/ 695 h 2270"/>
              <a:gd name="T102" fmla="*/ 1702 w 2269"/>
              <a:gd name="T103" fmla="*/ 0 h 2270"/>
              <a:gd name="T104" fmla="*/ 1702 w 2269"/>
              <a:gd name="T105" fmla="*/ 2270 h 2270"/>
              <a:gd name="T106" fmla="*/ 0 w 2269"/>
              <a:gd name="T107" fmla="*/ 568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9" h="2270">
                <a:moveTo>
                  <a:pt x="1648" y="683"/>
                </a:moveTo>
                <a:lnTo>
                  <a:pt x="1632" y="674"/>
                </a:lnTo>
                <a:lnTo>
                  <a:pt x="1617" y="664"/>
                </a:lnTo>
                <a:lnTo>
                  <a:pt x="1606" y="657"/>
                </a:lnTo>
                <a:lnTo>
                  <a:pt x="1596" y="649"/>
                </a:lnTo>
                <a:lnTo>
                  <a:pt x="1585" y="641"/>
                </a:lnTo>
                <a:lnTo>
                  <a:pt x="1575" y="633"/>
                </a:lnTo>
                <a:lnTo>
                  <a:pt x="1565" y="624"/>
                </a:lnTo>
                <a:lnTo>
                  <a:pt x="1555" y="615"/>
                </a:lnTo>
                <a:lnTo>
                  <a:pt x="1546" y="606"/>
                </a:lnTo>
                <a:lnTo>
                  <a:pt x="1537" y="596"/>
                </a:lnTo>
                <a:lnTo>
                  <a:pt x="1526" y="583"/>
                </a:lnTo>
                <a:lnTo>
                  <a:pt x="1516" y="571"/>
                </a:lnTo>
                <a:lnTo>
                  <a:pt x="1507" y="557"/>
                </a:lnTo>
                <a:lnTo>
                  <a:pt x="1499" y="544"/>
                </a:lnTo>
                <a:lnTo>
                  <a:pt x="1491" y="531"/>
                </a:lnTo>
                <a:lnTo>
                  <a:pt x="1484" y="519"/>
                </a:lnTo>
                <a:lnTo>
                  <a:pt x="1478" y="507"/>
                </a:lnTo>
                <a:lnTo>
                  <a:pt x="1472" y="495"/>
                </a:lnTo>
                <a:lnTo>
                  <a:pt x="1467" y="483"/>
                </a:lnTo>
                <a:lnTo>
                  <a:pt x="1463" y="471"/>
                </a:lnTo>
                <a:lnTo>
                  <a:pt x="1459" y="460"/>
                </a:lnTo>
                <a:lnTo>
                  <a:pt x="1456" y="449"/>
                </a:lnTo>
                <a:lnTo>
                  <a:pt x="1450" y="428"/>
                </a:lnTo>
                <a:lnTo>
                  <a:pt x="1446" y="409"/>
                </a:lnTo>
                <a:lnTo>
                  <a:pt x="1444" y="394"/>
                </a:lnTo>
                <a:lnTo>
                  <a:pt x="1443" y="381"/>
                </a:lnTo>
                <a:lnTo>
                  <a:pt x="1442" y="370"/>
                </a:lnTo>
                <a:lnTo>
                  <a:pt x="1442" y="360"/>
                </a:lnTo>
                <a:lnTo>
                  <a:pt x="1443" y="347"/>
                </a:lnTo>
                <a:lnTo>
                  <a:pt x="1443" y="342"/>
                </a:lnTo>
                <a:lnTo>
                  <a:pt x="1171" y="342"/>
                </a:lnTo>
                <a:lnTo>
                  <a:pt x="1171" y="870"/>
                </a:lnTo>
                <a:lnTo>
                  <a:pt x="1171" y="1397"/>
                </a:lnTo>
                <a:lnTo>
                  <a:pt x="1170" y="1418"/>
                </a:lnTo>
                <a:lnTo>
                  <a:pt x="1170" y="1439"/>
                </a:lnTo>
                <a:lnTo>
                  <a:pt x="1170" y="1444"/>
                </a:lnTo>
                <a:lnTo>
                  <a:pt x="1170" y="1447"/>
                </a:lnTo>
                <a:lnTo>
                  <a:pt x="1168" y="1461"/>
                </a:lnTo>
                <a:lnTo>
                  <a:pt x="1166" y="1475"/>
                </a:lnTo>
                <a:lnTo>
                  <a:pt x="1162" y="1489"/>
                </a:lnTo>
                <a:lnTo>
                  <a:pt x="1158" y="1503"/>
                </a:lnTo>
                <a:lnTo>
                  <a:pt x="1153" y="1516"/>
                </a:lnTo>
                <a:lnTo>
                  <a:pt x="1148" y="1529"/>
                </a:lnTo>
                <a:lnTo>
                  <a:pt x="1141" y="1542"/>
                </a:lnTo>
                <a:lnTo>
                  <a:pt x="1134" y="1554"/>
                </a:lnTo>
                <a:lnTo>
                  <a:pt x="1125" y="1565"/>
                </a:lnTo>
                <a:lnTo>
                  <a:pt x="1117" y="1576"/>
                </a:lnTo>
                <a:lnTo>
                  <a:pt x="1112" y="1582"/>
                </a:lnTo>
                <a:lnTo>
                  <a:pt x="1108" y="1587"/>
                </a:lnTo>
                <a:lnTo>
                  <a:pt x="1098" y="1597"/>
                </a:lnTo>
                <a:lnTo>
                  <a:pt x="1087" y="1607"/>
                </a:lnTo>
                <a:lnTo>
                  <a:pt x="1076" y="1615"/>
                </a:lnTo>
                <a:lnTo>
                  <a:pt x="1064" y="1624"/>
                </a:lnTo>
                <a:lnTo>
                  <a:pt x="1052" y="1631"/>
                </a:lnTo>
                <a:lnTo>
                  <a:pt x="1039" y="1638"/>
                </a:lnTo>
                <a:lnTo>
                  <a:pt x="1025" y="1644"/>
                </a:lnTo>
                <a:lnTo>
                  <a:pt x="1012" y="1649"/>
                </a:lnTo>
                <a:lnTo>
                  <a:pt x="998" y="1653"/>
                </a:lnTo>
                <a:lnTo>
                  <a:pt x="983" y="1657"/>
                </a:lnTo>
                <a:lnTo>
                  <a:pt x="969" y="1659"/>
                </a:lnTo>
                <a:lnTo>
                  <a:pt x="961" y="1660"/>
                </a:lnTo>
                <a:lnTo>
                  <a:pt x="954" y="1660"/>
                </a:lnTo>
                <a:lnTo>
                  <a:pt x="939" y="1661"/>
                </a:lnTo>
                <a:lnTo>
                  <a:pt x="927" y="1661"/>
                </a:lnTo>
                <a:lnTo>
                  <a:pt x="916" y="1660"/>
                </a:lnTo>
                <a:lnTo>
                  <a:pt x="904" y="1658"/>
                </a:lnTo>
                <a:lnTo>
                  <a:pt x="893" y="1656"/>
                </a:lnTo>
                <a:lnTo>
                  <a:pt x="882" y="1654"/>
                </a:lnTo>
                <a:lnTo>
                  <a:pt x="871" y="1650"/>
                </a:lnTo>
                <a:lnTo>
                  <a:pt x="860" y="1647"/>
                </a:lnTo>
                <a:lnTo>
                  <a:pt x="850" y="1643"/>
                </a:lnTo>
                <a:lnTo>
                  <a:pt x="840" y="1638"/>
                </a:lnTo>
                <a:lnTo>
                  <a:pt x="830" y="1633"/>
                </a:lnTo>
                <a:lnTo>
                  <a:pt x="820" y="1627"/>
                </a:lnTo>
                <a:lnTo>
                  <a:pt x="811" y="1621"/>
                </a:lnTo>
                <a:lnTo>
                  <a:pt x="802" y="1615"/>
                </a:lnTo>
                <a:lnTo>
                  <a:pt x="793" y="1608"/>
                </a:lnTo>
                <a:lnTo>
                  <a:pt x="785" y="1601"/>
                </a:lnTo>
                <a:lnTo>
                  <a:pt x="777" y="1593"/>
                </a:lnTo>
                <a:lnTo>
                  <a:pt x="769" y="1585"/>
                </a:lnTo>
                <a:lnTo>
                  <a:pt x="762" y="1577"/>
                </a:lnTo>
                <a:lnTo>
                  <a:pt x="755" y="1568"/>
                </a:lnTo>
                <a:lnTo>
                  <a:pt x="749" y="1559"/>
                </a:lnTo>
                <a:lnTo>
                  <a:pt x="743" y="1549"/>
                </a:lnTo>
                <a:lnTo>
                  <a:pt x="737" y="1540"/>
                </a:lnTo>
                <a:lnTo>
                  <a:pt x="732" y="1530"/>
                </a:lnTo>
                <a:lnTo>
                  <a:pt x="727" y="1519"/>
                </a:lnTo>
                <a:lnTo>
                  <a:pt x="723" y="1509"/>
                </a:lnTo>
                <a:lnTo>
                  <a:pt x="720" y="1498"/>
                </a:lnTo>
                <a:lnTo>
                  <a:pt x="717" y="1487"/>
                </a:lnTo>
                <a:lnTo>
                  <a:pt x="714" y="1476"/>
                </a:lnTo>
                <a:lnTo>
                  <a:pt x="712" y="1465"/>
                </a:lnTo>
                <a:lnTo>
                  <a:pt x="711" y="1453"/>
                </a:lnTo>
                <a:lnTo>
                  <a:pt x="710" y="1441"/>
                </a:lnTo>
                <a:lnTo>
                  <a:pt x="709" y="1429"/>
                </a:lnTo>
                <a:lnTo>
                  <a:pt x="710" y="1417"/>
                </a:lnTo>
                <a:lnTo>
                  <a:pt x="711" y="1406"/>
                </a:lnTo>
                <a:lnTo>
                  <a:pt x="712" y="1394"/>
                </a:lnTo>
                <a:lnTo>
                  <a:pt x="714" y="1383"/>
                </a:lnTo>
                <a:lnTo>
                  <a:pt x="717" y="1371"/>
                </a:lnTo>
                <a:lnTo>
                  <a:pt x="720" y="1361"/>
                </a:lnTo>
                <a:lnTo>
                  <a:pt x="723" y="1350"/>
                </a:lnTo>
                <a:lnTo>
                  <a:pt x="727" y="1339"/>
                </a:lnTo>
                <a:lnTo>
                  <a:pt x="732" y="1329"/>
                </a:lnTo>
                <a:lnTo>
                  <a:pt x="737" y="1319"/>
                </a:lnTo>
                <a:lnTo>
                  <a:pt x="743" y="1309"/>
                </a:lnTo>
                <a:lnTo>
                  <a:pt x="749" y="1300"/>
                </a:lnTo>
                <a:lnTo>
                  <a:pt x="755" y="1291"/>
                </a:lnTo>
                <a:lnTo>
                  <a:pt x="762" y="1282"/>
                </a:lnTo>
                <a:lnTo>
                  <a:pt x="769" y="1274"/>
                </a:lnTo>
                <a:lnTo>
                  <a:pt x="777" y="1266"/>
                </a:lnTo>
                <a:lnTo>
                  <a:pt x="785" y="1258"/>
                </a:lnTo>
                <a:lnTo>
                  <a:pt x="793" y="1251"/>
                </a:lnTo>
                <a:lnTo>
                  <a:pt x="802" y="1244"/>
                </a:lnTo>
                <a:lnTo>
                  <a:pt x="811" y="1237"/>
                </a:lnTo>
                <a:lnTo>
                  <a:pt x="820" y="1231"/>
                </a:lnTo>
                <a:lnTo>
                  <a:pt x="830" y="1226"/>
                </a:lnTo>
                <a:lnTo>
                  <a:pt x="840" y="1221"/>
                </a:lnTo>
                <a:lnTo>
                  <a:pt x="850" y="1216"/>
                </a:lnTo>
                <a:lnTo>
                  <a:pt x="860" y="1212"/>
                </a:lnTo>
                <a:lnTo>
                  <a:pt x="871" y="1208"/>
                </a:lnTo>
                <a:lnTo>
                  <a:pt x="876" y="1207"/>
                </a:lnTo>
                <a:lnTo>
                  <a:pt x="882" y="1205"/>
                </a:lnTo>
                <a:lnTo>
                  <a:pt x="893" y="1203"/>
                </a:lnTo>
                <a:lnTo>
                  <a:pt x="904" y="1201"/>
                </a:lnTo>
                <a:lnTo>
                  <a:pt x="916" y="1199"/>
                </a:lnTo>
                <a:lnTo>
                  <a:pt x="927" y="1198"/>
                </a:lnTo>
                <a:lnTo>
                  <a:pt x="939" y="1198"/>
                </a:lnTo>
                <a:lnTo>
                  <a:pt x="957" y="1199"/>
                </a:lnTo>
                <a:lnTo>
                  <a:pt x="975" y="1201"/>
                </a:lnTo>
                <a:lnTo>
                  <a:pt x="984" y="1202"/>
                </a:lnTo>
                <a:lnTo>
                  <a:pt x="993" y="1204"/>
                </a:lnTo>
                <a:lnTo>
                  <a:pt x="1001" y="1206"/>
                </a:lnTo>
                <a:lnTo>
                  <a:pt x="1010" y="1209"/>
                </a:lnTo>
                <a:lnTo>
                  <a:pt x="1010" y="932"/>
                </a:lnTo>
                <a:lnTo>
                  <a:pt x="997" y="930"/>
                </a:lnTo>
                <a:lnTo>
                  <a:pt x="984" y="929"/>
                </a:lnTo>
                <a:lnTo>
                  <a:pt x="971" y="928"/>
                </a:lnTo>
                <a:lnTo>
                  <a:pt x="958" y="928"/>
                </a:lnTo>
                <a:lnTo>
                  <a:pt x="932" y="928"/>
                </a:lnTo>
                <a:lnTo>
                  <a:pt x="919" y="928"/>
                </a:lnTo>
                <a:lnTo>
                  <a:pt x="905" y="929"/>
                </a:lnTo>
                <a:lnTo>
                  <a:pt x="892" y="930"/>
                </a:lnTo>
                <a:lnTo>
                  <a:pt x="880" y="932"/>
                </a:lnTo>
                <a:lnTo>
                  <a:pt x="854" y="936"/>
                </a:lnTo>
                <a:lnTo>
                  <a:pt x="828" y="941"/>
                </a:lnTo>
                <a:lnTo>
                  <a:pt x="816" y="944"/>
                </a:lnTo>
                <a:lnTo>
                  <a:pt x="803" y="948"/>
                </a:lnTo>
                <a:lnTo>
                  <a:pt x="791" y="952"/>
                </a:lnTo>
                <a:lnTo>
                  <a:pt x="779" y="956"/>
                </a:lnTo>
                <a:lnTo>
                  <a:pt x="766" y="960"/>
                </a:lnTo>
                <a:lnTo>
                  <a:pt x="754" y="965"/>
                </a:lnTo>
                <a:lnTo>
                  <a:pt x="742" y="970"/>
                </a:lnTo>
                <a:lnTo>
                  <a:pt x="730" y="975"/>
                </a:lnTo>
                <a:lnTo>
                  <a:pt x="719" y="981"/>
                </a:lnTo>
                <a:lnTo>
                  <a:pt x="707" y="987"/>
                </a:lnTo>
                <a:lnTo>
                  <a:pt x="696" y="993"/>
                </a:lnTo>
                <a:lnTo>
                  <a:pt x="684" y="1000"/>
                </a:lnTo>
                <a:lnTo>
                  <a:pt x="662" y="1014"/>
                </a:lnTo>
                <a:lnTo>
                  <a:pt x="641" y="1029"/>
                </a:lnTo>
                <a:lnTo>
                  <a:pt x="630" y="1037"/>
                </a:lnTo>
                <a:lnTo>
                  <a:pt x="620" y="1046"/>
                </a:lnTo>
                <a:lnTo>
                  <a:pt x="611" y="1053"/>
                </a:lnTo>
                <a:lnTo>
                  <a:pt x="603" y="1061"/>
                </a:lnTo>
                <a:lnTo>
                  <a:pt x="595" y="1069"/>
                </a:lnTo>
                <a:lnTo>
                  <a:pt x="586" y="1078"/>
                </a:lnTo>
                <a:lnTo>
                  <a:pt x="578" y="1086"/>
                </a:lnTo>
                <a:lnTo>
                  <a:pt x="571" y="1095"/>
                </a:lnTo>
                <a:lnTo>
                  <a:pt x="563" y="1104"/>
                </a:lnTo>
                <a:lnTo>
                  <a:pt x="556" y="1113"/>
                </a:lnTo>
                <a:lnTo>
                  <a:pt x="548" y="1122"/>
                </a:lnTo>
                <a:lnTo>
                  <a:pt x="541" y="1131"/>
                </a:lnTo>
                <a:lnTo>
                  <a:pt x="528" y="1150"/>
                </a:lnTo>
                <a:lnTo>
                  <a:pt x="515" y="1169"/>
                </a:lnTo>
                <a:lnTo>
                  <a:pt x="504" y="1190"/>
                </a:lnTo>
                <a:lnTo>
                  <a:pt x="498" y="1200"/>
                </a:lnTo>
                <a:lnTo>
                  <a:pt x="494" y="1207"/>
                </a:lnTo>
                <a:lnTo>
                  <a:pt x="490" y="1216"/>
                </a:lnTo>
                <a:lnTo>
                  <a:pt x="481" y="1237"/>
                </a:lnTo>
                <a:lnTo>
                  <a:pt x="471" y="1263"/>
                </a:lnTo>
                <a:lnTo>
                  <a:pt x="466" y="1278"/>
                </a:lnTo>
                <a:lnTo>
                  <a:pt x="462" y="1295"/>
                </a:lnTo>
                <a:lnTo>
                  <a:pt x="457" y="1312"/>
                </a:lnTo>
                <a:lnTo>
                  <a:pt x="453" y="1331"/>
                </a:lnTo>
                <a:lnTo>
                  <a:pt x="450" y="1351"/>
                </a:lnTo>
                <a:lnTo>
                  <a:pt x="447" y="1372"/>
                </a:lnTo>
                <a:lnTo>
                  <a:pt x="445" y="1395"/>
                </a:lnTo>
                <a:lnTo>
                  <a:pt x="443" y="1419"/>
                </a:lnTo>
                <a:lnTo>
                  <a:pt x="443" y="1432"/>
                </a:lnTo>
                <a:lnTo>
                  <a:pt x="443" y="1446"/>
                </a:lnTo>
                <a:lnTo>
                  <a:pt x="444" y="1460"/>
                </a:lnTo>
                <a:lnTo>
                  <a:pt x="445" y="1473"/>
                </a:lnTo>
                <a:lnTo>
                  <a:pt x="448" y="1500"/>
                </a:lnTo>
                <a:lnTo>
                  <a:pt x="450" y="1513"/>
                </a:lnTo>
                <a:lnTo>
                  <a:pt x="453" y="1525"/>
                </a:lnTo>
                <a:lnTo>
                  <a:pt x="458" y="1548"/>
                </a:lnTo>
                <a:lnTo>
                  <a:pt x="463" y="1568"/>
                </a:lnTo>
                <a:lnTo>
                  <a:pt x="468" y="1586"/>
                </a:lnTo>
                <a:lnTo>
                  <a:pt x="473" y="1600"/>
                </a:lnTo>
                <a:lnTo>
                  <a:pt x="481" y="1621"/>
                </a:lnTo>
                <a:lnTo>
                  <a:pt x="488" y="1637"/>
                </a:lnTo>
                <a:lnTo>
                  <a:pt x="496" y="1655"/>
                </a:lnTo>
                <a:lnTo>
                  <a:pt x="501" y="1664"/>
                </a:lnTo>
                <a:lnTo>
                  <a:pt x="507" y="1674"/>
                </a:lnTo>
                <a:lnTo>
                  <a:pt x="512" y="1684"/>
                </a:lnTo>
                <a:lnTo>
                  <a:pt x="518" y="1694"/>
                </a:lnTo>
                <a:lnTo>
                  <a:pt x="532" y="1716"/>
                </a:lnTo>
                <a:lnTo>
                  <a:pt x="539" y="1726"/>
                </a:lnTo>
                <a:lnTo>
                  <a:pt x="547" y="1736"/>
                </a:lnTo>
                <a:lnTo>
                  <a:pt x="559" y="1752"/>
                </a:lnTo>
                <a:lnTo>
                  <a:pt x="573" y="1767"/>
                </a:lnTo>
                <a:lnTo>
                  <a:pt x="587" y="1782"/>
                </a:lnTo>
                <a:lnTo>
                  <a:pt x="602" y="1796"/>
                </a:lnTo>
                <a:lnTo>
                  <a:pt x="617" y="1810"/>
                </a:lnTo>
                <a:lnTo>
                  <a:pt x="632" y="1823"/>
                </a:lnTo>
                <a:lnTo>
                  <a:pt x="648" y="1836"/>
                </a:lnTo>
                <a:lnTo>
                  <a:pt x="665" y="1848"/>
                </a:lnTo>
                <a:lnTo>
                  <a:pt x="690" y="1863"/>
                </a:lnTo>
                <a:lnTo>
                  <a:pt x="702" y="1870"/>
                </a:lnTo>
                <a:lnTo>
                  <a:pt x="715" y="1877"/>
                </a:lnTo>
                <a:lnTo>
                  <a:pt x="727" y="1883"/>
                </a:lnTo>
                <a:lnTo>
                  <a:pt x="740" y="1889"/>
                </a:lnTo>
                <a:lnTo>
                  <a:pt x="764" y="1899"/>
                </a:lnTo>
                <a:lnTo>
                  <a:pt x="788" y="1907"/>
                </a:lnTo>
                <a:lnTo>
                  <a:pt x="811" y="1914"/>
                </a:lnTo>
                <a:lnTo>
                  <a:pt x="833" y="1919"/>
                </a:lnTo>
                <a:lnTo>
                  <a:pt x="854" y="1923"/>
                </a:lnTo>
                <a:lnTo>
                  <a:pt x="873" y="1926"/>
                </a:lnTo>
                <a:lnTo>
                  <a:pt x="890" y="1929"/>
                </a:lnTo>
                <a:lnTo>
                  <a:pt x="906" y="1930"/>
                </a:lnTo>
                <a:lnTo>
                  <a:pt x="919" y="1931"/>
                </a:lnTo>
                <a:lnTo>
                  <a:pt x="929" y="1931"/>
                </a:lnTo>
                <a:lnTo>
                  <a:pt x="937" y="1931"/>
                </a:lnTo>
                <a:lnTo>
                  <a:pt x="944" y="1931"/>
                </a:lnTo>
                <a:lnTo>
                  <a:pt x="973" y="1930"/>
                </a:lnTo>
                <a:lnTo>
                  <a:pt x="995" y="1929"/>
                </a:lnTo>
                <a:lnTo>
                  <a:pt x="1007" y="1927"/>
                </a:lnTo>
                <a:lnTo>
                  <a:pt x="1020" y="1925"/>
                </a:lnTo>
                <a:lnTo>
                  <a:pt x="1049" y="1920"/>
                </a:lnTo>
                <a:lnTo>
                  <a:pt x="1065" y="1916"/>
                </a:lnTo>
                <a:lnTo>
                  <a:pt x="1081" y="1912"/>
                </a:lnTo>
                <a:lnTo>
                  <a:pt x="1097" y="1907"/>
                </a:lnTo>
                <a:lnTo>
                  <a:pt x="1115" y="1901"/>
                </a:lnTo>
                <a:lnTo>
                  <a:pt x="1133" y="1894"/>
                </a:lnTo>
                <a:lnTo>
                  <a:pt x="1151" y="1886"/>
                </a:lnTo>
                <a:lnTo>
                  <a:pt x="1171" y="1876"/>
                </a:lnTo>
                <a:lnTo>
                  <a:pt x="1189" y="1866"/>
                </a:lnTo>
                <a:lnTo>
                  <a:pt x="1206" y="1855"/>
                </a:lnTo>
                <a:lnTo>
                  <a:pt x="1222" y="1845"/>
                </a:lnTo>
                <a:lnTo>
                  <a:pt x="1237" y="1834"/>
                </a:lnTo>
                <a:lnTo>
                  <a:pt x="1251" y="1824"/>
                </a:lnTo>
                <a:lnTo>
                  <a:pt x="1264" y="1813"/>
                </a:lnTo>
                <a:lnTo>
                  <a:pt x="1275" y="1804"/>
                </a:lnTo>
                <a:lnTo>
                  <a:pt x="1285" y="1795"/>
                </a:lnTo>
                <a:lnTo>
                  <a:pt x="1294" y="1786"/>
                </a:lnTo>
                <a:lnTo>
                  <a:pt x="1308" y="1772"/>
                </a:lnTo>
                <a:lnTo>
                  <a:pt x="1319" y="1760"/>
                </a:lnTo>
                <a:lnTo>
                  <a:pt x="1333" y="1742"/>
                </a:lnTo>
                <a:lnTo>
                  <a:pt x="1346" y="1725"/>
                </a:lnTo>
                <a:lnTo>
                  <a:pt x="1359" y="1706"/>
                </a:lnTo>
                <a:lnTo>
                  <a:pt x="1371" y="1687"/>
                </a:lnTo>
                <a:lnTo>
                  <a:pt x="1382" y="1667"/>
                </a:lnTo>
                <a:lnTo>
                  <a:pt x="1392" y="1648"/>
                </a:lnTo>
                <a:lnTo>
                  <a:pt x="1402" y="1627"/>
                </a:lnTo>
                <a:lnTo>
                  <a:pt x="1410" y="1607"/>
                </a:lnTo>
                <a:lnTo>
                  <a:pt x="1415" y="1595"/>
                </a:lnTo>
                <a:lnTo>
                  <a:pt x="1419" y="1582"/>
                </a:lnTo>
                <a:lnTo>
                  <a:pt x="1422" y="1569"/>
                </a:lnTo>
                <a:lnTo>
                  <a:pt x="1426" y="1557"/>
                </a:lnTo>
                <a:lnTo>
                  <a:pt x="1431" y="1532"/>
                </a:lnTo>
                <a:lnTo>
                  <a:pt x="1436" y="1507"/>
                </a:lnTo>
                <a:lnTo>
                  <a:pt x="1438" y="1496"/>
                </a:lnTo>
                <a:lnTo>
                  <a:pt x="1439" y="1485"/>
                </a:lnTo>
                <a:lnTo>
                  <a:pt x="1441" y="1464"/>
                </a:lnTo>
                <a:lnTo>
                  <a:pt x="1443" y="1447"/>
                </a:lnTo>
                <a:lnTo>
                  <a:pt x="1443" y="1433"/>
                </a:lnTo>
                <a:lnTo>
                  <a:pt x="1443" y="874"/>
                </a:lnTo>
                <a:lnTo>
                  <a:pt x="1490" y="905"/>
                </a:lnTo>
                <a:lnTo>
                  <a:pt x="1502" y="912"/>
                </a:lnTo>
                <a:lnTo>
                  <a:pt x="1516" y="919"/>
                </a:lnTo>
                <a:lnTo>
                  <a:pt x="1535" y="929"/>
                </a:lnTo>
                <a:lnTo>
                  <a:pt x="1558" y="939"/>
                </a:lnTo>
                <a:lnTo>
                  <a:pt x="1571" y="945"/>
                </a:lnTo>
                <a:lnTo>
                  <a:pt x="1586" y="950"/>
                </a:lnTo>
                <a:lnTo>
                  <a:pt x="1618" y="962"/>
                </a:lnTo>
                <a:lnTo>
                  <a:pt x="1635" y="967"/>
                </a:lnTo>
                <a:lnTo>
                  <a:pt x="1653" y="972"/>
                </a:lnTo>
                <a:lnTo>
                  <a:pt x="1680" y="979"/>
                </a:lnTo>
                <a:lnTo>
                  <a:pt x="1695" y="981"/>
                </a:lnTo>
                <a:lnTo>
                  <a:pt x="1709" y="984"/>
                </a:lnTo>
                <a:lnTo>
                  <a:pt x="1737" y="988"/>
                </a:lnTo>
                <a:lnTo>
                  <a:pt x="1763" y="991"/>
                </a:lnTo>
                <a:lnTo>
                  <a:pt x="1786" y="993"/>
                </a:lnTo>
                <a:lnTo>
                  <a:pt x="1804" y="994"/>
                </a:lnTo>
                <a:lnTo>
                  <a:pt x="1820" y="995"/>
                </a:lnTo>
                <a:lnTo>
                  <a:pt x="1820" y="724"/>
                </a:lnTo>
                <a:lnTo>
                  <a:pt x="1813" y="725"/>
                </a:lnTo>
                <a:lnTo>
                  <a:pt x="1806" y="725"/>
                </a:lnTo>
                <a:lnTo>
                  <a:pt x="1789" y="724"/>
                </a:lnTo>
                <a:lnTo>
                  <a:pt x="1769" y="722"/>
                </a:lnTo>
                <a:lnTo>
                  <a:pt x="1748" y="718"/>
                </a:lnTo>
                <a:lnTo>
                  <a:pt x="1724" y="712"/>
                </a:lnTo>
                <a:lnTo>
                  <a:pt x="1712" y="708"/>
                </a:lnTo>
                <a:lnTo>
                  <a:pt x="1700" y="704"/>
                </a:lnTo>
                <a:lnTo>
                  <a:pt x="1674" y="695"/>
                </a:lnTo>
                <a:lnTo>
                  <a:pt x="1661" y="689"/>
                </a:lnTo>
                <a:lnTo>
                  <a:pt x="1648" y="683"/>
                </a:lnTo>
                <a:close/>
                <a:moveTo>
                  <a:pt x="0" y="0"/>
                </a:moveTo>
                <a:lnTo>
                  <a:pt x="567" y="0"/>
                </a:lnTo>
                <a:lnTo>
                  <a:pt x="1135" y="0"/>
                </a:lnTo>
                <a:lnTo>
                  <a:pt x="1702" y="0"/>
                </a:lnTo>
                <a:lnTo>
                  <a:pt x="2269" y="0"/>
                </a:lnTo>
                <a:lnTo>
                  <a:pt x="2269" y="568"/>
                </a:lnTo>
                <a:lnTo>
                  <a:pt x="2269" y="1135"/>
                </a:lnTo>
                <a:lnTo>
                  <a:pt x="2269" y="1703"/>
                </a:lnTo>
                <a:lnTo>
                  <a:pt x="2269" y="2270"/>
                </a:lnTo>
                <a:lnTo>
                  <a:pt x="1702" y="2270"/>
                </a:lnTo>
                <a:lnTo>
                  <a:pt x="1135" y="2270"/>
                </a:lnTo>
                <a:lnTo>
                  <a:pt x="567" y="2270"/>
                </a:lnTo>
                <a:lnTo>
                  <a:pt x="0" y="2270"/>
                </a:lnTo>
                <a:lnTo>
                  <a:pt x="0" y="1703"/>
                </a:lnTo>
                <a:lnTo>
                  <a:pt x="0" y="1135"/>
                </a:lnTo>
                <a:lnTo>
                  <a:pt x="0" y="568"/>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Tree>
    <p:extLst>
      <p:ext uri="{BB962C8B-B14F-4D97-AF65-F5344CB8AC3E}">
        <p14:creationId xmlns:p14="http://schemas.microsoft.com/office/powerpoint/2010/main" val="476958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Logo Beige">
    <p:bg>
      <p:bgPr>
        <a:solidFill>
          <a:schemeClr val="accent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7877A6B2-239F-4611-8473-1DFB4DDB7D3E}" type="datetime1">
              <a:rPr lang="fi-FI" smtClean="0"/>
              <a:t>21.11.2024</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dirty="0"/>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a:solidFill>
            <a:schemeClr val="accent1"/>
          </a:solidFill>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18" name="Freeform 17">
            <a:hlinkClick r:id="rId2"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74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3"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33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4" tooltip="YouTube"/>
            <a:extLst>
              <a:ext uri="{C183D7F6-B498-43B3-948B-1728B52AA6E4}">
                <adec:decorative xmlns:adec="http://schemas.microsoft.com/office/drawing/2017/decorative" val="1"/>
              </a:ext>
            </a:extLst>
          </p:cNvPr>
          <p:cNvSpPr>
            <a:spLocks noChangeAspect="1" noEditPoints="1"/>
          </p:cNvSpPr>
          <p:nvPr userDrawn="1"/>
        </p:nvSpPr>
        <p:spPr bwMode="auto">
          <a:xfrm>
            <a:off x="631234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Freeform 6">
            <a:hlinkClick r:id="rId5"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216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5" name="Freeform 21">
            <a:hlinkClick r:id="rId6" tooltip="TikTok"/>
            <a:extLst>
              <a:ext uri="{FF2B5EF4-FFF2-40B4-BE49-F238E27FC236}">
                <a16:creationId xmlns:a16="http://schemas.microsoft.com/office/drawing/2014/main" id="{61261DC5-6681-30A9-1D18-CFA01291D35A}"/>
              </a:ext>
              <a:ext uri="{C183D7F6-B498-43B3-948B-1728B52AA6E4}">
                <adec:decorative xmlns:adec="http://schemas.microsoft.com/office/drawing/2017/decorative" val="1"/>
              </a:ext>
            </a:extLst>
          </p:cNvPr>
          <p:cNvSpPr>
            <a:spLocks noChangeAspect="1" noEditPoints="1"/>
          </p:cNvSpPr>
          <p:nvPr userDrawn="1"/>
        </p:nvSpPr>
        <p:spPr bwMode="auto">
          <a:xfrm>
            <a:off x="6672384" y="5013176"/>
            <a:ext cx="287873" cy="288000"/>
          </a:xfrm>
          <a:custGeom>
            <a:avLst/>
            <a:gdLst>
              <a:gd name="T0" fmla="*/ 1585 w 2269"/>
              <a:gd name="T1" fmla="*/ 641 h 2270"/>
              <a:gd name="T2" fmla="*/ 1526 w 2269"/>
              <a:gd name="T3" fmla="*/ 583 h 2270"/>
              <a:gd name="T4" fmla="*/ 1478 w 2269"/>
              <a:gd name="T5" fmla="*/ 507 h 2270"/>
              <a:gd name="T6" fmla="*/ 1450 w 2269"/>
              <a:gd name="T7" fmla="*/ 428 h 2270"/>
              <a:gd name="T8" fmla="*/ 1443 w 2269"/>
              <a:gd name="T9" fmla="*/ 347 h 2270"/>
              <a:gd name="T10" fmla="*/ 1170 w 2269"/>
              <a:gd name="T11" fmla="*/ 1439 h 2270"/>
              <a:gd name="T12" fmla="*/ 1158 w 2269"/>
              <a:gd name="T13" fmla="*/ 1503 h 2270"/>
              <a:gd name="T14" fmla="*/ 1117 w 2269"/>
              <a:gd name="T15" fmla="*/ 1576 h 2270"/>
              <a:gd name="T16" fmla="*/ 1064 w 2269"/>
              <a:gd name="T17" fmla="*/ 1624 h 2270"/>
              <a:gd name="T18" fmla="*/ 983 w 2269"/>
              <a:gd name="T19" fmla="*/ 1657 h 2270"/>
              <a:gd name="T20" fmla="*/ 916 w 2269"/>
              <a:gd name="T21" fmla="*/ 1660 h 2270"/>
              <a:gd name="T22" fmla="*/ 850 w 2269"/>
              <a:gd name="T23" fmla="*/ 1643 h 2270"/>
              <a:gd name="T24" fmla="*/ 793 w 2269"/>
              <a:gd name="T25" fmla="*/ 1608 h 2270"/>
              <a:gd name="T26" fmla="*/ 749 w 2269"/>
              <a:gd name="T27" fmla="*/ 1559 h 2270"/>
              <a:gd name="T28" fmla="*/ 720 w 2269"/>
              <a:gd name="T29" fmla="*/ 1498 h 2270"/>
              <a:gd name="T30" fmla="*/ 709 w 2269"/>
              <a:gd name="T31" fmla="*/ 1429 h 2270"/>
              <a:gd name="T32" fmla="*/ 720 w 2269"/>
              <a:gd name="T33" fmla="*/ 1361 h 2270"/>
              <a:gd name="T34" fmla="*/ 749 w 2269"/>
              <a:gd name="T35" fmla="*/ 1300 h 2270"/>
              <a:gd name="T36" fmla="*/ 793 w 2269"/>
              <a:gd name="T37" fmla="*/ 1251 h 2270"/>
              <a:gd name="T38" fmla="*/ 850 w 2269"/>
              <a:gd name="T39" fmla="*/ 1216 h 2270"/>
              <a:gd name="T40" fmla="*/ 904 w 2269"/>
              <a:gd name="T41" fmla="*/ 1201 h 2270"/>
              <a:gd name="T42" fmla="*/ 984 w 2269"/>
              <a:gd name="T43" fmla="*/ 1202 h 2270"/>
              <a:gd name="T44" fmla="*/ 984 w 2269"/>
              <a:gd name="T45" fmla="*/ 929 h 2270"/>
              <a:gd name="T46" fmla="*/ 892 w 2269"/>
              <a:gd name="T47" fmla="*/ 930 h 2270"/>
              <a:gd name="T48" fmla="*/ 791 w 2269"/>
              <a:gd name="T49" fmla="*/ 952 h 2270"/>
              <a:gd name="T50" fmla="*/ 719 w 2269"/>
              <a:gd name="T51" fmla="*/ 981 h 2270"/>
              <a:gd name="T52" fmla="*/ 630 w 2269"/>
              <a:gd name="T53" fmla="*/ 1037 h 2270"/>
              <a:gd name="T54" fmla="*/ 578 w 2269"/>
              <a:gd name="T55" fmla="*/ 1086 h 2270"/>
              <a:gd name="T56" fmla="*/ 528 w 2269"/>
              <a:gd name="T57" fmla="*/ 1150 h 2270"/>
              <a:gd name="T58" fmla="*/ 481 w 2269"/>
              <a:gd name="T59" fmla="*/ 1237 h 2270"/>
              <a:gd name="T60" fmla="*/ 450 w 2269"/>
              <a:gd name="T61" fmla="*/ 1351 h 2270"/>
              <a:gd name="T62" fmla="*/ 444 w 2269"/>
              <a:gd name="T63" fmla="*/ 1460 h 2270"/>
              <a:gd name="T64" fmla="*/ 463 w 2269"/>
              <a:gd name="T65" fmla="*/ 1568 h 2270"/>
              <a:gd name="T66" fmla="*/ 501 w 2269"/>
              <a:gd name="T67" fmla="*/ 1664 h 2270"/>
              <a:gd name="T68" fmla="*/ 547 w 2269"/>
              <a:gd name="T69" fmla="*/ 1736 h 2270"/>
              <a:gd name="T70" fmla="*/ 632 w 2269"/>
              <a:gd name="T71" fmla="*/ 1823 h 2270"/>
              <a:gd name="T72" fmla="*/ 727 w 2269"/>
              <a:gd name="T73" fmla="*/ 1883 h 2270"/>
              <a:gd name="T74" fmla="*/ 854 w 2269"/>
              <a:gd name="T75" fmla="*/ 1923 h 2270"/>
              <a:gd name="T76" fmla="*/ 937 w 2269"/>
              <a:gd name="T77" fmla="*/ 1931 h 2270"/>
              <a:gd name="T78" fmla="*/ 1049 w 2269"/>
              <a:gd name="T79" fmla="*/ 1920 h 2270"/>
              <a:gd name="T80" fmla="*/ 1151 w 2269"/>
              <a:gd name="T81" fmla="*/ 1886 h 2270"/>
              <a:gd name="T82" fmla="*/ 1251 w 2269"/>
              <a:gd name="T83" fmla="*/ 1824 h 2270"/>
              <a:gd name="T84" fmla="*/ 1319 w 2269"/>
              <a:gd name="T85" fmla="*/ 1760 h 2270"/>
              <a:gd name="T86" fmla="*/ 1392 w 2269"/>
              <a:gd name="T87" fmla="*/ 1648 h 2270"/>
              <a:gd name="T88" fmla="*/ 1426 w 2269"/>
              <a:gd name="T89" fmla="*/ 1557 h 2270"/>
              <a:gd name="T90" fmla="*/ 1443 w 2269"/>
              <a:gd name="T91" fmla="*/ 1447 h 2270"/>
              <a:gd name="T92" fmla="*/ 1535 w 2269"/>
              <a:gd name="T93" fmla="*/ 929 h 2270"/>
              <a:gd name="T94" fmla="*/ 1653 w 2269"/>
              <a:gd name="T95" fmla="*/ 972 h 2270"/>
              <a:gd name="T96" fmla="*/ 1786 w 2269"/>
              <a:gd name="T97" fmla="*/ 993 h 2270"/>
              <a:gd name="T98" fmla="*/ 1789 w 2269"/>
              <a:gd name="T99" fmla="*/ 724 h 2270"/>
              <a:gd name="T100" fmla="*/ 1674 w 2269"/>
              <a:gd name="T101" fmla="*/ 695 h 2270"/>
              <a:gd name="T102" fmla="*/ 1702 w 2269"/>
              <a:gd name="T103" fmla="*/ 0 h 2270"/>
              <a:gd name="T104" fmla="*/ 1702 w 2269"/>
              <a:gd name="T105" fmla="*/ 2270 h 2270"/>
              <a:gd name="T106" fmla="*/ 0 w 2269"/>
              <a:gd name="T107" fmla="*/ 568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9" h="2270">
                <a:moveTo>
                  <a:pt x="1648" y="683"/>
                </a:moveTo>
                <a:lnTo>
                  <a:pt x="1632" y="674"/>
                </a:lnTo>
                <a:lnTo>
                  <a:pt x="1617" y="664"/>
                </a:lnTo>
                <a:lnTo>
                  <a:pt x="1606" y="657"/>
                </a:lnTo>
                <a:lnTo>
                  <a:pt x="1596" y="649"/>
                </a:lnTo>
                <a:lnTo>
                  <a:pt x="1585" y="641"/>
                </a:lnTo>
                <a:lnTo>
                  <a:pt x="1575" y="633"/>
                </a:lnTo>
                <a:lnTo>
                  <a:pt x="1565" y="624"/>
                </a:lnTo>
                <a:lnTo>
                  <a:pt x="1555" y="615"/>
                </a:lnTo>
                <a:lnTo>
                  <a:pt x="1546" y="606"/>
                </a:lnTo>
                <a:lnTo>
                  <a:pt x="1537" y="596"/>
                </a:lnTo>
                <a:lnTo>
                  <a:pt x="1526" y="583"/>
                </a:lnTo>
                <a:lnTo>
                  <a:pt x="1516" y="571"/>
                </a:lnTo>
                <a:lnTo>
                  <a:pt x="1507" y="557"/>
                </a:lnTo>
                <a:lnTo>
                  <a:pt x="1499" y="544"/>
                </a:lnTo>
                <a:lnTo>
                  <a:pt x="1491" y="531"/>
                </a:lnTo>
                <a:lnTo>
                  <a:pt x="1484" y="519"/>
                </a:lnTo>
                <a:lnTo>
                  <a:pt x="1478" y="507"/>
                </a:lnTo>
                <a:lnTo>
                  <a:pt x="1472" y="495"/>
                </a:lnTo>
                <a:lnTo>
                  <a:pt x="1467" y="483"/>
                </a:lnTo>
                <a:lnTo>
                  <a:pt x="1463" y="471"/>
                </a:lnTo>
                <a:lnTo>
                  <a:pt x="1459" y="460"/>
                </a:lnTo>
                <a:lnTo>
                  <a:pt x="1456" y="449"/>
                </a:lnTo>
                <a:lnTo>
                  <a:pt x="1450" y="428"/>
                </a:lnTo>
                <a:lnTo>
                  <a:pt x="1446" y="409"/>
                </a:lnTo>
                <a:lnTo>
                  <a:pt x="1444" y="394"/>
                </a:lnTo>
                <a:lnTo>
                  <a:pt x="1443" y="381"/>
                </a:lnTo>
                <a:lnTo>
                  <a:pt x="1442" y="370"/>
                </a:lnTo>
                <a:lnTo>
                  <a:pt x="1442" y="360"/>
                </a:lnTo>
                <a:lnTo>
                  <a:pt x="1443" y="347"/>
                </a:lnTo>
                <a:lnTo>
                  <a:pt x="1443" y="342"/>
                </a:lnTo>
                <a:lnTo>
                  <a:pt x="1171" y="342"/>
                </a:lnTo>
                <a:lnTo>
                  <a:pt x="1171" y="870"/>
                </a:lnTo>
                <a:lnTo>
                  <a:pt x="1171" y="1397"/>
                </a:lnTo>
                <a:lnTo>
                  <a:pt x="1170" y="1418"/>
                </a:lnTo>
                <a:lnTo>
                  <a:pt x="1170" y="1439"/>
                </a:lnTo>
                <a:lnTo>
                  <a:pt x="1170" y="1444"/>
                </a:lnTo>
                <a:lnTo>
                  <a:pt x="1170" y="1447"/>
                </a:lnTo>
                <a:lnTo>
                  <a:pt x="1168" y="1461"/>
                </a:lnTo>
                <a:lnTo>
                  <a:pt x="1166" y="1475"/>
                </a:lnTo>
                <a:lnTo>
                  <a:pt x="1162" y="1489"/>
                </a:lnTo>
                <a:lnTo>
                  <a:pt x="1158" y="1503"/>
                </a:lnTo>
                <a:lnTo>
                  <a:pt x="1153" y="1516"/>
                </a:lnTo>
                <a:lnTo>
                  <a:pt x="1148" y="1529"/>
                </a:lnTo>
                <a:lnTo>
                  <a:pt x="1141" y="1542"/>
                </a:lnTo>
                <a:lnTo>
                  <a:pt x="1134" y="1554"/>
                </a:lnTo>
                <a:lnTo>
                  <a:pt x="1125" y="1565"/>
                </a:lnTo>
                <a:lnTo>
                  <a:pt x="1117" y="1576"/>
                </a:lnTo>
                <a:lnTo>
                  <a:pt x="1112" y="1582"/>
                </a:lnTo>
                <a:lnTo>
                  <a:pt x="1108" y="1587"/>
                </a:lnTo>
                <a:lnTo>
                  <a:pt x="1098" y="1597"/>
                </a:lnTo>
                <a:lnTo>
                  <a:pt x="1087" y="1607"/>
                </a:lnTo>
                <a:lnTo>
                  <a:pt x="1076" y="1615"/>
                </a:lnTo>
                <a:lnTo>
                  <a:pt x="1064" y="1624"/>
                </a:lnTo>
                <a:lnTo>
                  <a:pt x="1052" y="1631"/>
                </a:lnTo>
                <a:lnTo>
                  <a:pt x="1039" y="1638"/>
                </a:lnTo>
                <a:lnTo>
                  <a:pt x="1025" y="1644"/>
                </a:lnTo>
                <a:lnTo>
                  <a:pt x="1012" y="1649"/>
                </a:lnTo>
                <a:lnTo>
                  <a:pt x="998" y="1653"/>
                </a:lnTo>
                <a:lnTo>
                  <a:pt x="983" y="1657"/>
                </a:lnTo>
                <a:lnTo>
                  <a:pt x="969" y="1659"/>
                </a:lnTo>
                <a:lnTo>
                  <a:pt x="961" y="1660"/>
                </a:lnTo>
                <a:lnTo>
                  <a:pt x="954" y="1660"/>
                </a:lnTo>
                <a:lnTo>
                  <a:pt x="939" y="1661"/>
                </a:lnTo>
                <a:lnTo>
                  <a:pt x="927" y="1661"/>
                </a:lnTo>
                <a:lnTo>
                  <a:pt x="916" y="1660"/>
                </a:lnTo>
                <a:lnTo>
                  <a:pt x="904" y="1658"/>
                </a:lnTo>
                <a:lnTo>
                  <a:pt x="893" y="1656"/>
                </a:lnTo>
                <a:lnTo>
                  <a:pt x="882" y="1654"/>
                </a:lnTo>
                <a:lnTo>
                  <a:pt x="871" y="1650"/>
                </a:lnTo>
                <a:lnTo>
                  <a:pt x="860" y="1647"/>
                </a:lnTo>
                <a:lnTo>
                  <a:pt x="850" y="1643"/>
                </a:lnTo>
                <a:lnTo>
                  <a:pt x="840" y="1638"/>
                </a:lnTo>
                <a:lnTo>
                  <a:pt x="830" y="1633"/>
                </a:lnTo>
                <a:lnTo>
                  <a:pt x="820" y="1627"/>
                </a:lnTo>
                <a:lnTo>
                  <a:pt x="811" y="1621"/>
                </a:lnTo>
                <a:lnTo>
                  <a:pt x="802" y="1615"/>
                </a:lnTo>
                <a:lnTo>
                  <a:pt x="793" y="1608"/>
                </a:lnTo>
                <a:lnTo>
                  <a:pt x="785" y="1601"/>
                </a:lnTo>
                <a:lnTo>
                  <a:pt x="777" y="1593"/>
                </a:lnTo>
                <a:lnTo>
                  <a:pt x="769" y="1585"/>
                </a:lnTo>
                <a:lnTo>
                  <a:pt x="762" y="1577"/>
                </a:lnTo>
                <a:lnTo>
                  <a:pt x="755" y="1568"/>
                </a:lnTo>
                <a:lnTo>
                  <a:pt x="749" y="1559"/>
                </a:lnTo>
                <a:lnTo>
                  <a:pt x="743" y="1549"/>
                </a:lnTo>
                <a:lnTo>
                  <a:pt x="737" y="1540"/>
                </a:lnTo>
                <a:lnTo>
                  <a:pt x="732" y="1530"/>
                </a:lnTo>
                <a:lnTo>
                  <a:pt x="727" y="1519"/>
                </a:lnTo>
                <a:lnTo>
                  <a:pt x="723" y="1509"/>
                </a:lnTo>
                <a:lnTo>
                  <a:pt x="720" y="1498"/>
                </a:lnTo>
                <a:lnTo>
                  <a:pt x="717" y="1487"/>
                </a:lnTo>
                <a:lnTo>
                  <a:pt x="714" y="1476"/>
                </a:lnTo>
                <a:lnTo>
                  <a:pt x="712" y="1465"/>
                </a:lnTo>
                <a:lnTo>
                  <a:pt x="711" y="1453"/>
                </a:lnTo>
                <a:lnTo>
                  <a:pt x="710" y="1441"/>
                </a:lnTo>
                <a:lnTo>
                  <a:pt x="709" y="1429"/>
                </a:lnTo>
                <a:lnTo>
                  <a:pt x="710" y="1417"/>
                </a:lnTo>
                <a:lnTo>
                  <a:pt x="711" y="1406"/>
                </a:lnTo>
                <a:lnTo>
                  <a:pt x="712" y="1394"/>
                </a:lnTo>
                <a:lnTo>
                  <a:pt x="714" y="1383"/>
                </a:lnTo>
                <a:lnTo>
                  <a:pt x="717" y="1371"/>
                </a:lnTo>
                <a:lnTo>
                  <a:pt x="720" y="1361"/>
                </a:lnTo>
                <a:lnTo>
                  <a:pt x="723" y="1350"/>
                </a:lnTo>
                <a:lnTo>
                  <a:pt x="727" y="1339"/>
                </a:lnTo>
                <a:lnTo>
                  <a:pt x="732" y="1329"/>
                </a:lnTo>
                <a:lnTo>
                  <a:pt x="737" y="1319"/>
                </a:lnTo>
                <a:lnTo>
                  <a:pt x="743" y="1309"/>
                </a:lnTo>
                <a:lnTo>
                  <a:pt x="749" y="1300"/>
                </a:lnTo>
                <a:lnTo>
                  <a:pt x="755" y="1291"/>
                </a:lnTo>
                <a:lnTo>
                  <a:pt x="762" y="1282"/>
                </a:lnTo>
                <a:lnTo>
                  <a:pt x="769" y="1274"/>
                </a:lnTo>
                <a:lnTo>
                  <a:pt x="777" y="1266"/>
                </a:lnTo>
                <a:lnTo>
                  <a:pt x="785" y="1258"/>
                </a:lnTo>
                <a:lnTo>
                  <a:pt x="793" y="1251"/>
                </a:lnTo>
                <a:lnTo>
                  <a:pt x="802" y="1244"/>
                </a:lnTo>
                <a:lnTo>
                  <a:pt x="811" y="1237"/>
                </a:lnTo>
                <a:lnTo>
                  <a:pt x="820" y="1231"/>
                </a:lnTo>
                <a:lnTo>
                  <a:pt x="830" y="1226"/>
                </a:lnTo>
                <a:lnTo>
                  <a:pt x="840" y="1221"/>
                </a:lnTo>
                <a:lnTo>
                  <a:pt x="850" y="1216"/>
                </a:lnTo>
                <a:lnTo>
                  <a:pt x="860" y="1212"/>
                </a:lnTo>
                <a:lnTo>
                  <a:pt x="871" y="1208"/>
                </a:lnTo>
                <a:lnTo>
                  <a:pt x="876" y="1207"/>
                </a:lnTo>
                <a:lnTo>
                  <a:pt x="882" y="1205"/>
                </a:lnTo>
                <a:lnTo>
                  <a:pt x="893" y="1203"/>
                </a:lnTo>
                <a:lnTo>
                  <a:pt x="904" y="1201"/>
                </a:lnTo>
                <a:lnTo>
                  <a:pt x="916" y="1199"/>
                </a:lnTo>
                <a:lnTo>
                  <a:pt x="927" y="1198"/>
                </a:lnTo>
                <a:lnTo>
                  <a:pt x="939" y="1198"/>
                </a:lnTo>
                <a:lnTo>
                  <a:pt x="957" y="1199"/>
                </a:lnTo>
                <a:lnTo>
                  <a:pt x="975" y="1201"/>
                </a:lnTo>
                <a:lnTo>
                  <a:pt x="984" y="1202"/>
                </a:lnTo>
                <a:lnTo>
                  <a:pt x="993" y="1204"/>
                </a:lnTo>
                <a:lnTo>
                  <a:pt x="1001" y="1206"/>
                </a:lnTo>
                <a:lnTo>
                  <a:pt x="1010" y="1209"/>
                </a:lnTo>
                <a:lnTo>
                  <a:pt x="1010" y="932"/>
                </a:lnTo>
                <a:lnTo>
                  <a:pt x="997" y="930"/>
                </a:lnTo>
                <a:lnTo>
                  <a:pt x="984" y="929"/>
                </a:lnTo>
                <a:lnTo>
                  <a:pt x="971" y="928"/>
                </a:lnTo>
                <a:lnTo>
                  <a:pt x="958" y="928"/>
                </a:lnTo>
                <a:lnTo>
                  <a:pt x="932" y="928"/>
                </a:lnTo>
                <a:lnTo>
                  <a:pt x="919" y="928"/>
                </a:lnTo>
                <a:lnTo>
                  <a:pt x="905" y="929"/>
                </a:lnTo>
                <a:lnTo>
                  <a:pt x="892" y="930"/>
                </a:lnTo>
                <a:lnTo>
                  <a:pt x="880" y="932"/>
                </a:lnTo>
                <a:lnTo>
                  <a:pt x="854" y="936"/>
                </a:lnTo>
                <a:lnTo>
                  <a:pt x="828" y="941"/>
                </a:lnTo>
                <a:lnTo>
                  <a:pt x="816" y="944"/>
                </a:lnTo>
                <a:lnTo>
                  <a:pt x="803" y="948"/>
                </a:lnTo>
                <a:lnTo>
                  <a:pt x="791" y="952"/>
                </a:lnTo>
                <a:lnTo>
                  <a:pt x="779" y="956"/>
                </a:lnTo>
                <a:lnTo>
                  <a:pt x="766" y="960"/>
                </a:lnTo>
                <a:lnTo>
                  <a:pt x="754" y="965"/>
                </a:lnTo>
                <a:lnTo>
                  <a:pt x="742" y="970"/>
                </a:lnTo>
                <a:lnTo>
                  <a:pt x="730" y="975"/>
                </a:lnTo>
                <a:lnTo>
                  <a:pt x="719" y="981"/>
                </a:lnTo>
                <a:lnTo>
                  <a:pt x="707" y="987"/>
                </a:lnTo>
                <a:lnTo>
                  <a:pt x="696" y="993"/>
                </a:lnTo>
                <a:lnTo>
                  <a:pt x="684" y="1000"/>
                </a:lnTo>
                <a:lnTo>
                  <a:pt x="662" y="1014"/>
                </a:lnTo>
                <a:lnTo>
                  <a:pt x="641" y="1029"/>
                </a:lnTo>
                <a:lnTo>
                  <a:pt x="630" y="1037"/>
                </a:lnTo>
                <a:lnTo>
                  <a:pt x="620" y="1046"/>
                </a:lnTo>
                <a:lnTo>
                  <a:pt x="611" y="1053"/>
                </a:lnTo>
                <a:lnTo>
                  <a:pt x="603" y="1061"/>
                </a:lnTo>
                <a:lnTo>
                  <a:pt x="595" y="1069"/>
                </a:lnTo>
                <a:lnTo>
                  <a:pt x="586" y="1078"/>
                </a:lnTo>
                <a:lnTo>
                  <a:pt x="578" y="1086"/>
                </a:lnTo>
                <a:lnTo>
                  <a:pt x="571" y="1095"/>
                </a:lnTo>
                <a:lnTo>
                  <a:pt x="563" y="1104"/>
                </a:lnTo>
                <a:lnTo>
                  <a:pt x="556" y="1113"/>
                </a:lnTo>
                <a:lnTo>
                  <a:pt x="548" y="1122"/>
                </a:lnTo>
                <a:lnTo>
                  <a:pt x="541" y="1131"/>
                </a:lnTo>
                <a:lnTo>
                  <a:pt x="528" y="1150"/>
                </a:lnTo>
                <a:lnTo>
                  <a:pt x="515" y="1169"/>
                </a:lnTo>
                <a:lnTo>
                  <a:pt x="504" y="1190"/>
                </a:lnTo>
                <a:lnTo>
                  <a:pt x="498" y="1200"/>
                </a:lnTo>
                <a:lnTo>
                  <a:pt x="494" y="1207"/>
                </a:lnTo>
                <a:lnTo>
                  <a:pt x="490" y="1216"/>
                </a:lnTo>
                <a:lnTo>
                  <a:pt x="481" y="1237"/>
                </a:lnTo>
                <a:lnTo>
                  <a:pt x="471" y="1263"/>
                </a:lnTo>
                <a:lnTo>
                  <a:pt x="466" y="1278"/>
                </a:lnTo>
                <a:lnTo>
                  <a:pt x="462" y="1295"/>
                </a:lnTo>
                <a:lnTo>
                  <a:pt x="457" y="1312"/>
                </a:lnTo>
                <a:lnTo>
                  <a:pt x="453" y="1331"/>
                </a:lnTo>
                <a:lnTo>
                  <a:pt x="450" y="1351"/>
                </a:lnTo>
                <a:lnTo>
                  <a:pt x="447" y="1372"/>
                </a:lnTo>
                <a:lnTo>
                  <a:pt x="445" y="1395"/>
                </a:lnTo>
                <a:lnTo>
                  <a:pt x="443" y="1419"/>
                </a:lnTo>
                <a:lnTo>
                  <a:pt x="443" y="1432"/>
                </a:lnTo>
                <a:lnTo>
                  <a:pt x="443" y="1446"/>
                </a:lnTo>
                <a:lnTo>
                  <a:pt x="444" y="1460"/>
                </a:lnTo>
                <a:lnTo>
                  <a:pt x="445" y="1473"/>
                </a:lnTo>
                <a:lnTo>
                  <a:pt x="448" y="1500"/>
                </a:lnTo>
                <a:lnTo>
                  <a:pt x="450" y="1513"/>
                </a:lnTo>
                <a:lnTo>
                  <a:pt x="453" y="1525"/>
                </a:lnTo>
                <a:lnTo>
                  <a:pt x="458" y="1548"/>
                </a:lnTo>
                <a:lnTo>
                  <a:pt x="463" y="1568"/>
                </a:lnTo>
                <a:lnTo>
                  <a:pt x="468" y="1586"/>
                </a:lnTo>
                <a:lnTo>
                  <a:pt x="473" y="1600"/>
                </a:lnTo>
                <a:lnTo>
                  <a:pt x="481" y="1621"/>
                </a:lnTo>
                <a:lnTo>
                  <a:pt x="488" y="1637"/>
                </a:lnTo>
                <a:lnTo>
                  <a:pt x="496" y="1655"/>
                </a:lnTo>
                <a:lnTo>
                  <a:pt x="501" y="1664"/>
                </a:lnTo>
                <a:lnTo>
                  <a:pt x="507" y="1674"/>
                </a:lnTo>
                <a:lnTo>
                  <a:pt x="512" y="1684"/>
                </a:lnTo>
                <a:lnTo>
                  <a:pt x="518" y="1694"/>
                </a:lnTo>
                <a:lnTo>
                  <a:pt x="532" y="1716"/>
                </a:lnTo>
                <a:lnTo>
                  <a:pt x="539" y="1726"/>
                </a:lnTo>
                <a:lnTo>
                  <a:pt x="547" y="1736"/>
                </a:lnTo>
                <a:lnTo>
                  <a:pt x="559" y="1752"/>
                </a:lnTo>
                <a:lnTo>
                  <a:pt x="573" y="1767"/>
                </a:lnTo>
                <a:lnTo>
                  <a:pt x="587" y="1782"/>
                </a:lnTo>
                <a:lnTo>
                  <a:pt x="602" y="1796"/>
                </a:lnTo>
                <a:lnTo>
                  <a:pt x="617" y="1810"/>
                </a:lnTo>
                <a:lnTo>
                  <a:pt x="632" y="1823"/>
                </a:lnTo>
                <a:lnTo>
                  <a:pt x="648" y="1836"/>
                </a:lnTo>
                <a:lnTo>
                  <a:pt x="665" y="1848"/>
                </a:lnTo>
                <a:lnTo>
                  <a:pt x="690" y="1863"/>
                </a:lnTo>
                <a:lnTo>
                  <a:pt x="702" y="1870"/>
                </a:lnTo>
                <a:lnTo>
                  <a:pt x="715" y="1877"/>
                </a:lnTo>
                <a:lnTo>
                  <a:pt x="727" y="1883"/>
                </a:lnTo>
                <a:lnTo>
                  <a:pt x="740" y="1889"/>
                </a:lnTo>
                <a:lnTo>
                  <a:pt x="764" y="1899"/>
                </a:lnTo>
                <a:lnTo>
                  <a:pt x="788" y="1907"/>
                </a:lnTo>
                <a:lnTo>
                  <a:pt x="811" y="1914"/>
                </a:lnTo>
                <a:lnTo>
                  <a:pt x="833" y="1919"/>
                </a:lnTo>
                <a:lnTo>
                  <a:pt x="854" y="1923"/>
                </a:lnTo>
                <a:lnTo>
                  <a:pt x="873" y="1926"/>
                </a:lnTo>
                <a:lnTo>
                  <a:pt x="890" y="1929"/>
                </a:lnTo>
                <a:lnTo>
                  <a:pt x="906" y="1930"/>
                </a:lnTo>
                <a:lnTo>
                  <a:pt x="919" y="1931"/>
                </a:lnTo>
                <a:lnTo>
                  <a:pt x="929" y="1931"/>
                </a:lnTo>
                <a:lnTo>
                  <a:pt x="937" y="1931"/>
                </a:lnTo>
                <a:lnTo>
                  <a:pt x="944" y="1931"/>
                </a:lnTo>
                <a:lnTo>
                  <a:pt x="973" y="1930"/>
                </a:lnTo>
                <a:lnTo>
                  <a:pt x="995" y="1929"/>
                </a:lnTo>
                <a:lnTo>
                  <a:pt x="1007" y="1927"/>
                </a:lnTo>
                <a:lnTo>
                  <a:pt x="1020" y="1925"/>
                </a:lnTo>
                <a:lnTo>
                  <a:pt x="1049" y="1920"/>
                </a:lnTo>
                <a:lnTo>
                  <a:pt x="1065" y="1916"/>
                </a:lnTo>
                <a:lnTo>
                  <a:pt x="1081" y="1912"/>
                </a:lnTo>
                <a:lnTo>
                  <a:pt x="1097" y="1907"/>
                </a:lnTo>
                <a:lnTo>
                  <a:pt x="1115" y="1901"/>
                </a:lnTo>
                <a:lnTo>
                  <a:pt x="1133" y="1894"/>
                </a:lnTo>
                <a:lnTo>
                  <a:pt x="1151" y="1886"/>
                </a:lnTo>
                <a:lnTo>
                  <a:pt x="1171" y="1876"/>
                </a:lnTo>
                <a:lnTo>
                  <a:pt x="1189" y="1866"/>
                </a:lnTo>
                <a:lnTo>
                  <a:pt x="1206" y="1855"/>
                </a:lnTo>
                <a:lnTo>
                  <a:pt x="1222" y="1845"/>
                </a:lnTo>
                <a:lnTo>
                  <a:pt x="1237" y="1834"/>
                </a:lnTo>
                <a:lnTo>
                  <a:pt x="1251" y="1824"/>
                </a:lnTo>
                <a:lnTo>
                  <a:pt x="1264" y="1813"/>
                </a:lnTo>
                <a:lnTo>
                  <a:pt x="1275" y="1804"/>
                </a:lnTo>
                <a:lnTo>
                  <a:pt x="1285" y="1795"/>
                </a:lnTo>
                <a:lnTo>
                  <a:pt x="1294" y="1786"/>
                </a:lnTo>
                <a:lnTo>
                  <a:pt x="1308" y="1772"/>
                </a:lnTo>
                <a:lnTo>
                  <a:pt x="1319" y="1760"/>
                </a:lnTo>
                <a:lnTo>
                  <a:pt x="1333" y="1742"/>
                </a:lnTo>
                <a:lnTo>
                  <a:pt x="1346" y="1725"/>
                </a:lnTo>
                <a:lnTo>
                  <a:pt x="1359" y="1706"/>
                </a:lnTo>
                <a:lnTo>
                  <a:pt x="1371" y="1687"/>
                </a:lnTo>
                <a:lnTo>
                  <a:pt x="1382" y="1667"/>
                </a:lnTo>
                <a:lnTo>
                  <a:pt x="1392" y="1648"/>
                </a:lnTo>
                <a:lnTo>
                  <a:pt x="1402" y="1627"/>
                </a:lnTo>
                <a:lnTo>
                  <a:pt x="1410" y="1607"/>
                </a:lnTo>
                <a:lnTo>
                  <a:pt x="1415" y="1595"/>
                </a:lnTo>
                <a:lnTo>
                  <a:pt x="1419" y="1582"/>
                </a:lnTo>
                <a:lnTo>
                  <a:pt x="1422" y="1569"/>
                </a:lnTo>
                <a:lnTo>
                  <a:pt x="1426" y="1557"/>
                </a:lnTo>
                <a:lnTo>
                  <a:pt x="1431" y="1532"/>
                </a:lnTo>
                <a:lnTo>
                  <a:pt x="1436" y="1507"/>
                </a:lnTo>
                <a:lnTo>
                  <a:pt x="1438" y="1496"/>
                </a:lnTo>
                <a:lnTo>
                  <a:pt x="1439" y="1485"/>
                </a:lnTo>
                <a:lnTo>
                  <a:pt x="1441" y="1464"/>
                </a:lnTo>
                <a:lnTo>
                  <a:pt x="1443" y="1447"/>
                </a:lnTo>
                <a:lnTo>
                  <a:pt x="1443" y="1433"/>
                </a:lnTo>
                <a:lnTo>
                  <a:pt x="1443" y="874"/>
                </a:lnTo>
                <a:lnTo>
                  <a:pt x="1490" y="905"/>
                </a:lnTo>
                <a:lnTo>
                  <a:pt x="1502" y="912"/>
                </a:lnTo>
                <a:lnTo>
                  <a:pt x="1516" y="919"/>
                </a:lnTo>
                <a:lnTo>
                  <a:pt x="1535" y="929"/>
                </a:lnTo>
                <a:lnTo>
                  <a:pt x="1558" y="939"/>
                </a:lnTo>
                <a:lnTo>
                  <a:pt x="1571" y="945"/>
                </a:lnTo>
                <a:lnTo>
                  <a:pt x="1586" y="950"/>
                </a:lnTo>
                <a:lnTo>
                  <a:pt x="1618" y="962"/>
                </a:lnTo>
                <a:lnTo>
                  <a:pt x="1635" y="967"/>
                </a:lnTo>
                <a:lnTo>
                  <a:pt x="1653" y="972"/>
                </a:lnTo>
                <a:lnTo>
                  <a:pt x="1680" y="979"/>
                </a:lnTo>
                <a:lnTo>
                  <a:pt x="1695" y="981"/>
                </a:lnTo>
                <a:lnTo>
                  <a:pt x="1709" y="984"/>
                </a:lnTo>
                <a:lnTo>
                  <a:pt x="1737" y="988"/>
                </a:lnTo>
                <a:lnTo>
                  <a:pt x="1763" y="991"/>
                </a:lnTo>
                <a:lnTo>
                  <a:pt x="1786" y="993"/>
                </a:lnTo>
                <a:lnTo>
                  <a:pt x="1804" y="994"/>
                </a:lnTo>
                <a:lnTo>
                  <a:pt x="1820" y="995"/>
                </a:lnTo>
                <a:lnTo>
                  <a:pt x="1820" y="724"/>
                </a:lnTo>
                <a:lnTo>
                  <a:pt x="1813" y="725"/>
                </a:lnTo>
                <a:lnTo>
                  <a:pt x="1806" y="725"/>
                </a:lnTo>
                <a:lnTo>
                  <a:pt x="1789" y="724"/>
                </a:lnTo>
                <a:lnTo>
                  <a:pt x="1769" y="722"/>
                </a:lnTo>
                <a:lnTo>
                  <a:pt x="1748" y="718"/>
                </a:lnTo>
                <a:lnTo>
                  <a:pt x="1724" y="712"/>
                </a:lnTo>
                <a:lnTo>
                  <a:pt x="1712" y="708"/>
                </a:lnTo>
                <a:lnTo>
                  <a:pt x="1700" y="704"/>
                </a:lnTo>
                <a:lnTo>
                  <a:pt x="1674" y="695"/>
                </a:lnTo>
                <a:lnTo>
                  <a:pt x="1661" y="689"/>
                </a:lnTo>
                <a:lnTo>
                  <a:pt x="1648" y="683"/>
                </a:lnTo>
                <a:close/>
                <a:moveTo>
                  <a:pt x="0" y="0"/>
                </a:moveTo>
                <a:lnTo>
                  <a:pt x="567" y="0"/>
                </a:lnTo>
                <a:lnTo>
                  <a:pt x="1135" y="0"/>
                </a:lnTo>
                <a:lnTo>
                  <a:pt x="1702" y="0"/>
                </a:lnTo>
                <a:lnTo>
                  <a:pt x="2269" y="0"/>
                </a:lnTo>
                <a:lnTo>
                  <a:pt x="2269" y="568"/>
                </a:lnTo>
                <a:lnTo>
                  <a:pt x="2269" y="1135"/>
                </a:lnTo>
                <a:lnTo>
                  <a:pt x="2269" y="1703"/>
                </a:lnTo>
                <a:lnTo>
                  <a:pt x="2269" y="2270"/>
                </a:lnTo>
                <a:lnTo>
                  <a:pt x="1702" y="2270"/>
                </a:lnTo>
                <a:lnTo>
                  <a:pt x="1135" y="2270"/>
                </a:lnTo>
                <a:lnTo>
                  <a:pt x="567" y="2270"/>
                </a:lnTo>
                <a:lnTo>
                  <a:pt x="0" y="2270"/>
                </a:lnTo>
                <a:lnTo>
                  <a:pt x="0" y="1703"/>
                </a:lnTo>
                <a:lnTo>
                  <a:pt x="0" y="1135"/>
                </a:lnTo>
                <a:lnTo>
                  <a:pt x="0" y="568"/>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Tree>
    <p:extLst>
      <p:ext uri="{BB962C8B-B14F-4D97-AF65-F5344CB8AC3E}">
        <p14:creationId xmlns:p14="http://schemas.microsoft.com/office/powerpoint/2010/main" val="3220667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9" y="1773239"/>
            <a:ext cx="10940436"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9D2E8CCC-1D0D-48E1-A9C2-52ED9DFBB9E1}" type="datetime1">
              <a:rPr lang="fi-FI" smtClean="0"/>
              <a:t>21.11.2024</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dirty="0"/>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1640116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Logo 2 Blue">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21E38ACC-0BAA-4F19-8597-F43E2B2A0996}" type="datetime1">
              <a:rPr lang="fi-FI" smtClean="0"/>
              <a:t>21.11.2024</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dirty="0"/>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sp>
        <p:nvSpPr>
          <p:cNvPr id="30" name="Freeform: Shape 29">
            <a:extLst>
              <a:ext uri="{FF2B5EF4-FFF2-40B4-BE49-F238E27FC236}">
                <a16:creationId xmlns:a16="http://schemas.microsoft.com/office/drawing/2014/main" id="{AE057119-D07F-EA05-F1F2-BC2F1F455CFE}"/>
              </a:ext>
              <a:ext uri="{C183D7F6-B498-43B3-948B-1728B52AA6E4}">
                <adec:decorative xmlns:adec="http://schemas.microsoft.com/office/drawing/2017/decorative" val="1"/>
              </a:ext>
            </a:extLst>
          </p:cNvPr>
          <p:cNvSpPr/>
          <p:nvPr userDrawn="1"/>
        </p:nvSpPr>
        <p:spPr>
          <a:xfrm>
            <a:off x="3503712" y="0"/>
            <a:ext cx="8688289" cy="6858000"/>
          </a:xfrm>
          <a:custGeom>
            <a:avLst/>
            <a:gdLst>
              <a:gd name="connsiteX0" fmla="*/ 8688288 w 8688289"/>
              <a:gd name="connsiteY0" fmla="*/ 4328128 h 6858000"/>
              <a:gd name="connsiteX1" fmla="*/ 8688288 w 8688289"/>
              <a:gd name="connsiteY1" fmla="*/ 6858000 h 6858000"/>
              <a:gd name="connsiteX2" fmla="*/ 6155182 w 8688289"/>
              <a:gd name="connsiteY2" fmla="*/ 6858000 h 6858000"/>
              <a:gd name="connsiteX3" fmla="*/ 6180380 w 8688289"/>
              <a:gd name="connsiteY3" fmla="*/ 6830469 h 6858000"/>
              <a:gd name="connsiteX4" fmla="*/ 6375147 w 8688289"/>
              <a:gd name="connsiteY4" fmla="*/ 6625268 h 6858000"/>
              <a:gd name="connsiteX5" fmla="*/ 6573392 w 8688289"/>
              <a:gd name="connsiteY5" fmla="*/ 6416589 h 6858000"/>
              <a:gd name="connsiteX6" fmla="*/ 6778594 w 8688289"/>
              <a:gd name="connsiteY6" fmla="*/ 6207910 h 6858000"/>
              <a:gd name="connsiteX7" fmla="*/ 6987273 w 8688289"/>
              <a:gd name="connsiteY7" fmla="*/ 5992275 h 6858000"/>
              <a:gd name="connsiteX8" fmla="*/ 7202908 w 8688289"/>
              <a:gd name="connsiteY8" fmla="*/ 5780117 h 6858000"/>
              <a:gd name="connsiteX9" fmla="*/ 7422021 w 8688289"/>
              <a:gd name="connsiteY9" fmla="*/ 5564482 h 6858000"/>
              <a:gd name="connsiteX10" fmla="*/ 7860247 w 8688289"/>
              <a:gd name="connsiteY10" fmla="*/ 5133213 h 6858000"/>
              <a:gd name="connsiteX11" fmla="*/ 8305429 w 8688289"/>
              <a:gd name="connsiteY11" fmla="*/ 4701942 h 6858000"/>
              <a:gd name="connsiteX12" fmla="*/ 7032922 w 8688289"/>
              <a:gd name="connsiteY12" fmla="*/ 0 h 6858000"/>
              <a:gd name="connsiteX13" fmla="*/ 8688289 w 8688289"/>
              <a:gd name="connsiteY13" fmla="*/ 0 h 6858000"/>
              <a:gd name="connsiteX14" fmla="*/ 8688289 w 8688289"/>
              <a:gd name="connsiteY14" fmla="*/ 2405427 h 6858000"/>
              <a:gd name="connsiteX15" fmla="*/ 8611494 w 8688289"/>
              <a:gd name="connsiteY15" fmla="*/ 2503855 h 6858000"/>
              <a:gd name="connsiteX16" fmla="*/ 8489765 w 8688289"/>
              <a:gd name="connsiteY16" fmla="*/ 2653408 h 6858000"/>
              <a:gd name="connsiteX17" fmla="*/ 8371513 w 8688289"/>
              <a:gd name="connsiteY17" fmla="*/ 2802961 h 6858000"/>
              <a:gd name="connsiteX18" fmla="*/ 8138488 w 8688289"/>
              <a:gd name="connsiteY18" fmla="*/ 3088156 h 6858000"/>
              <a:gd name="connsiteX19" fmla="*/ 7919375 w 8688289"/>
              <a:gd name="connsiteY19" fmla="*/ 3355961 h 6858000"/>
              <a:gd name="connsiteX20" fmla="*/ 7710695 w 8688289"/>
              <a:gd name="connsiteY20" fmla="*/ 3599420 h 6858000"/>
              <a:gd name="connsiteX21" fmla="*/ 7362897 w 8688289"/>
              <a:gd name="connsiteY21" fmla="*/ 4013300 h 6858000"/>
              <a:gd name="connsiteX22" fmla="*/ 7220299 w 8688289"/>
              <a:gd name="connsiteY22" fmla="*/ 4176765 h 6858000"/>
              <a:gd name="connsiteX23" fmla="*/ 7164652 w 8688289"/>
              <a:gd name="connsiteY23" fmla="*/ 4242847 h 6858000"/>
              <a:gd name="connsiteX24" fmla="*/ 7112482 w 8688289"/>
              <a:gd name="connsiteY24" fmla="*/ 4305451 h 6858000"/>
              <a:gd name="connsiteX25" fmla="*/ 7032489 w 8688289"/>
              <a:gd name="connsiteY25" fmla="*/ 4399356 h 6858000"/>
              <a:gd name="connsiteX26" fmla="*/ 6945539 w 8688289"/>
              <a:gd name="connsiteY26" fmla="*/ 4503696 h 6858000"/>
              <a:gd name="connsiteX27" fmla="*/ 6740337 w 8688289"/>
              <a:gd name="connsiteY27" fmla="*/ 4733243 h 6858000"/>
              <a:gd name="connsiteX28" fmla="*/ 6510791 w 8688289"/>
              <a:gd name="connsiteY28" fmla="*/ 4990614 h 6858000"/>
              <a:gd name="connsiteX29" fmla="*/ 6260375 w 8688289"/>
              <a:gd name="connsiteY29" fmla="*/ 5268852 h 6858000"/>
              <a:gd name="connsiteX30" fmla="*/ 5992571 w 8688289"/>
              <a:gd name="connsiteY30" fmla="*/ 5564481 h 6858000"/>
              <a:gd name="connsiteX31" fmla="*/ 5717810 w 8688289"/>
              <a:gd name="connsiteY31" fmla="*/ 5874022 h 6858000"/>
              <a:gd name="connsiteX32" fmla="*/ 5436093 w 8688289"/>
              <a:gd name="connsiteY32" fmla="*/ 6200952 h 6858000"/>
              <a:gd name="connsiteX33" fmla="*/ 5293495 w 8688289"/>
              <a:gd name="connsiteY33" fmla="*/ 6364418 h 6858000"/>
              <a:gd name="connsiteX34" fmla="*/ 5154376 w 8688289"/>
              <a:gd name="connsiteY34" fmla="*/ 6531361 h 6858000"/>
              <a:gd name="connsiteX35" fmla="*/ 5015257 w 8688289"/>
              <a:gd name="connsiteY35" fmla="*/ 6698304 h 6858000"/>
              <a:gd name="connsiteX36" fmla="*/ 4885504 w 8688289"/>
              <a:gd name="connsiteY36" fmla="*/ 6858000 h 6858000"/>
              <a:gd name="connsiteX37" fmla="*/ 1863258 w 8688289"/>
              <a:gd name="connsiteY37" fmla="*/ 6858000 h 6858000"/>
              <a:gd name="connsiteX38" fmla="*/ 1878114 w 8688289"/>
              <a:gd name="connsiteY38" fmla="*/ 6820034 h 6858000"/>
              <a:gd name="connsiteX39" fmla="*/ 1909416 w 8688289"/>
              <a:gd name="connsiteY39" fmla="*/ 6736562 h 6858000"/>
              <a:gd name="connsiteX40" fmla="*/ 1947674 w 8688289"/>
              <a:gd name="connsiteY40" fmla="*/ 6656568 h 6858000"/>
              <a:gd name="connsiteX41" fmla="*/ 2020711 w 8688289"/>
              <a:gd name="connsiteY41" fmla="*/ 6493103 h 6858000"/>
              <a:gd name="connsiteX42" fmla="*/ 2104183 w 8688289"/>
              <a:gd name="connsiteY42" fmla="*/ 6326160 h 6858000"/>
              <a:gd name="connsiteX43" fmla="*/ 2194611 w 8688289"/>
              <a:gd name="connsiteY43" fmla="*/ 6152261 h 6858000"/>
              <a:gd name="connsiteX44" fmla="*/ 2243303 w 8688289"/>
              <a:gd name="connsiteY44" fmla="*/ 6068789 h 6858000"/>
              <a:gd name="connsiteX45" fmla="*/ 2291994 w 8688289"/>
              <a:gd name="connsiteY45" fmla="*/ 5985317 h 6858000"/>
              <a:gd name="connsiteX46" fmla="*/ 2340686 w 8688289"/>
              <a:gd name="connsiteY46" fmla="*/ 5898368 h 6858000"/>
              <a:gd name="connsiteX47" fmla="*/ 2392856 w 8688289"/>
              <a:gd name="connsiteY47" fmla="*/ 5814896 h 6858000"/>
              <a:gd name="connsiteX48" fmla="*/ 2441548 w 8688289"/>
              <a:gd name="connsiteY48" fmla="*/ 5727946 h 6858000"/>
              <a:gd name="connsiteX49" fmla="*/ 2500673 w 8688289"/>
              <a:gd name="connsiteY49" fmla="*/ 5644475 h 6858000"/>
              <a:gd name="connsiteX50" fmla="*/ 2608491 w 8688289"/>
              <a:gd name="connsiteY50" fmla="*/ 5474054 h 6858000"/>
              <a:gd name="connsiteX51" fmla="*/ 2664139 w 8688289"/>
              <a:gd name="connsiteY51" fmla="*/ 5390582 h 6858000"/>
              <a:gd name="connsiteX52" fmla="*/ 2719786 w 8688289"/>
              <a:gd name="connsiteY52" fmla="*/ 5307110 h 6858000"/>
              <a:gd name="connsiteX53" fmla="*/ 2834560 w 8688289"/>
              <a:gd name="connsiteY53" fmla="*/ 5140167 h 6858000"/>
              <a:gd name="connsiteX54" fmla="*/ 2949334 w 8688289"/>
              <a:gd name="connsiteY54" fmla="*/ 4976702 h 6858000"/>
              <a:gd name="connsiteX55" fmla="*/ 3067585 w 8688289"/>
              <a:gd name="connsiteY55" fmla="*/ 4813236 h 6858000"/>
              <a:gd name="connsiteX56" fmla="*/ 3185837 w 8688289"/>
              <a:gd name="connsiteY56" fmla="*/ 4656727 h 6858000"/>
              <a:gd name="connsiteX57" fmla="*/ 3300610 w 8688289"/>
              <a:gd name="connsiteY57" fmla="*/ 4500218 h 6858000"/>
              <a:gd name="connsiteX58" fmla="*/ 3359736 w 8688289"/>
              <a:gd name="connsiteY58" fmla="*/ 4423702 h 6858000"/>
              <a:gd name="connsiteX59" fmla="*/ 3418862 w 8688289"/>
              <a:gd name="connsiteY59" fmla="*/ 4350664 h 6858000"/>
              <a:gd name="connsiteX60" fmla="*/ 3533635 w 8688289"/>
              <a:gd name="connsiteY60" fmla="*/ 4204589 h 6858000"/>
              <a:gd name="connsiteX61" fmla="*/ 3644931 w 8688289"/>
              <a:gd name="connsiteY61" fmla="*/ 4061992 h 6858000"/>
              <a:gd name="connsiteX62" fmla="*/ 3752748 w 8688289"/>
              <a:gd name="connsiteY62" fmla="*/ 3926350 h 6858000"/>
              <a:gd name="connsiteX63" fmla="*/ 3860566 w 8688289"/>
              <a:gd name="connsiteY63" fmla="*/ 3797665 h 6858000"/>
              <a:gd name="connsiteX64" fmla="*/ 3961427 w 8688289"/>
              <a:gd name="connsiteY64" fmla="*/ 3675935 h 6858000"/>
              <a:gd name="connsiteX65" fmla="*/ 4149238 w 8688289"/>
              <a:gd name="connsiteY65" fmla="*/ 3456822 h 6858000"/>
              <a:gd name="connsiteX66" fmla="*/ 4309226 w 8688289"/>
              <a:gd name="connsiteY66" fmla="*/ 3269011 h 6858000"/>
              <a:gd name="connsiteX67" fmla="*/ 4535295 w 8688289"/>
              <a:gd name="connsiteY67" fmla="*/ 3011640 h 6858000"/>
              <a:gd name="connsiteX68" fmla="*/ 4684848 w 8688289"/>
              <a:gd name="connsiteY68" fmla="*/ 2837741 h 6858000"/>
              <a:gd name="connsiteX69" fmla="*/ 4862226 w 8688289"/>
              <a:gd name="connsiteY69" fmla="*/ 2632540 h 6858000"/>
              <a:gd name="connsiteX70" fmla="*/ 5279584 w 8688289"/>
              <a:gd name="connsiteY70" fmla="*/ 2138666 h 6858000"/>
              <a:gd name="connsiteX71" fmla="*/ 5512609 w 8688289"/>
              <a:gd name="connsiteY71" fmla="*/ 1860427 h 6858000"/>
              <a:gd name="connsiteX72" fmla="*/ 5759546 w 8688289"/>
              <a:gd name="connsiteY72" fmla="*/ 1561321 h 6858000"/>
              <a:gd name="connsiteX73" fmla="*/ 6270809 w 8688289"/>
              <a:gd name="connsiteY73" fmla="*/ 938761 h 6858000"/>
              <a:gd name="connsiteX74" fmla="*/ 6531659 w 8688289"/>
              <a:gd name="connsiteY74" fmla="*/ 618787 h 6858000"/>
              <a:gd name="connsiteX75" fmla="*/ 6789029 w 8688289"/>
              <a:gd name="connsiteY75" fmla="*/ 302290 h 6858000"/>
              <a:gd name="connsiteX76" fmla="*/ 2320585 w 8688289"/>
              <a:gd name="connsiteY76" fmla="*/ 0 h 6858000"/>
              <a:gd name="connsiteX77" fmla="*/ 5394900 w 8688289"/>
              <a:gd name="connsiteY77" fmla="*/ 0 h 6858000"/>
              <a:gd name="connsiteX78" fmla="*/ 5324796 w 8688289"/>
              <a:gd name="connsiteY78" fmla="*/ 90134 h 6858000"/>
              <a:gd name="connsiteX79" fmla="*/ 5053513 w 8688289"/>
              <a:gd name="connsiteY79" fmla="*/ 441409 h 6858000"/>
              <a:gd name="connsiteX80" fmla="*/ 4497036 w 8688289"/>
              <a:gd name="connsiteY80" fmla="*/ 1150919 h 6858000"/>
              <a:gd name="connsiteX81" fmla="*/ 4215319 w 8688289"/>
              <a:gd name="connsiteY81" fmla="*/ 1509151 h 6858000"/>
              <a:gd name="connsiteX82" fmla="*/ 3933602 w 8688289"/>
              <a:gd name="connsiteY82" fmla="*/ 1867384 h 6858000"/>
              <a:gd name="connsiteX83" fmla="*/ 3658841 w 8688289"/>
              <a:gd name="connsiteY83" fmla="*/ 2229094 h 6858000"/>
              <a:gd name="connsiteX84" fmla="*/ 3519722 w 8688289"/>
              <a:gd name="connsiteY84" fmla="*/ 2409949 h 6858000"/>
              <a:gd name="connsiteX85" fmla="*/ 3384080 w 8688289"/>
              <a:gd name="connsiteY85" fmla="*/ 2590805 h 6858000"/>
              <a:gd name="connsiteX86" fmla="*/ 3248439 w 8688289"/>
              <a:gd name="connsiteY86" fmla="*/ 2771660 h 6858000"/>
              <a:gd name="connsiteX87" fmla="*/ 3116275 w 8688289"/>
              <a:gd name="connsiteY87" fmla="*/ 2952515 h 6858000"/>
              <a:gd name="connsiteX88" fmla="*/ 2984112 w 8688289"/>
              <a:gd name="connsiteY88" fmla="*/ 3133370 h 6858000"/>
              <a:gd name="connsiteX89" fmla="*/ 2855426 w 8688289"/>
              <a:gd name="connsiteY89" fmla="*/ 3314225 h 6858000"/>
              <a:gd name="connsiteX90" fmla="*/ 2730219 w 8688289"/>
              <a:gd name="connsiteY90" fmla="*/ 3498559 h 6858000"/>
              <a:gd name="connsiteX91" fmla="*/ 2605011 w 8688289"/>
              <a:gd name="connsiteY91" fmla="*/ 3679414 h 6858000"/>
              <a:gd name="connsiteX92" fmla="*/ 2486760 w 8688289"/>
              <a:gd name="connsiteY92" fmla="*/ 3860269 h 6858000"/>
              <a:gd name="connsiteX93" fmla="*/ 2365030 w 8688289"/>
              <a:gd name="connsiteY93" fmla="*/ 4044602 h 6858000"/>
              <a:gd name="connsiteX94" fmla="*/ 2250257 w 8688289"/>
              <a:gd name="connsiteY94" fmla="*/ 4225458 h 6858000"/>
              <a:gd name="connsiteX95" fmla="*/ 2135483 w 8688289"/>
              <a:gd name="connsiteY95" fmla="*/ 4406313 h 6858000"/>
              <a:gd name="connsiteX96" fmla="*/ 2027666 w 8688289"/>
              <a:gd name="connsiteY96" fmla="*/ 4587168 h 6858000"/>
              <a:gd name="connsiteX97" fmla="*/ 1923326 w 8688289"/>
              <a:gd name="connsiteY97" fmla="*/ 4771501 h 6858000"/>
              <a:gd name="connsiteX98" fmla="*/ 1825943 w 8688289"/>
              <a:gd name="connsiteY98" fmla="*/ 4952356 h 6858000"/>
              <a:gd name="connsiteX99" fmla="*/ 1728559 w 8688289"/>
              <a:gd name="connsiteY99" fmla="*/ 5133212 h 6858000"/>
              <a:gd name="connsiteX100" fmla="*/ 1638131 w 8688289"/>
              <a:gd name="connsiteY100" fmla="*/ 5314067 h 6858000"/>
              <a:gd name="connsiteX101" fmla="*/ 1551182 w 8688289"/>
              <a:gd name="connsiteY101" fmla="*/ 5494922 h 6858000"/>
              <a:gd name="connsiteX102" fmla="*/ 1467710 w 8688289"/>
              <a:gd name="connsiteY102" fmla="*/ 5675777 h 6858000"/>
              <a:gd name="connsiteX103" fmla="*/ 1391194 w 8688289"/>
              <a:gd name="connsiteY103" fmla="*/ 5853155 h 6858000"/>
              <a:gd name="connsiteX104" fmla="*/ 1321635 w 8688289"/>
              <a:gd name="connsiteY104" fmla="*/ 6034010 h 6858000"/>
              <a:gd name="connsiteX105" fmla="*/ 1255553 w 8688289"/>
              <a:gd name="connsiteY105" fmla="*/ 6214865 h 6858000"/>
              <a:gd name="connsiteX106" fmla="*/ 1192949 w 8688289"/>
              <a:gd name="connsiteY106" fmla="*/ 6395720 h 6858000"/>
              <a:gd name="connsiteX107" fmla="*/ 1140779 w 8688289"/>
              <a:gd name="connsiteY107" fmla="*/ 6573097 h 6858000"/>
              <a:gd name="connsiteX108" fmla="*/ 1092088 w 8688289"/>
              <a:gd name="connsiteY108" fmla="*/ 6750475 h 6858000"/>
              <a:gd name="connsiteX109" fmla="*/ 1066788 w 8688289"/>
              <a:gd name="connsiteY109" fmla="*/ 6858000 h 6858000"/>
              <a:gd name="connsiteX110" fmla="*/ 248652 w 8688289"/>
              <a:gd name="connsiteY110" fmla="*/ 6858000 h 6858000"/>
              <a:gd name="connsiteX111" fmla="*/ 236503 w 8688289"/>
              <a:gd name="connsiteY111" fmla="*/ 6820034 h 6858000"/>
              <a:gd name="connsiteX112" fmla="*/ 208680 w 8688289"/>
              <a:gd name="connsiteY112" fmla="*/ 6729607 h 6858000"/>
              <a:gd name="connsiteX113" fmla="*/ 184333 w 8688289"/>
              <a:gd name="connsiteY113" fmla="*/ 6642657 h 6858000"/>
              <a:gd name="connsiteX114" fmla="*/ 163466 w 8688289"/>
              <a:gd name="connsiteY114" fmla="*/ 6552230 h 6858000"/>
              <a:gd name="connsiteX115" fmla="*/ 142598 w 8688289"/>
              <a:gd name="connsiteY115" fmla="*/ 6465280 h 6858000"/>
              <a:gd name="connsiteX116" fmla="*/ 121730 w 8688289"/>
              <a:gd name="connsiteY116" fmla="*/ 6371374 h 6858000"/>
              <a:gd name="connsiteX117" fmla="*/ 104340 w 8688289"/>
              <a:gd name="connsiteY117" fmla="*/ 6280947 h 6858000"/>
              <a:gd name="connsiteX118" fmla="*/ 86950 w 8688289"/>
              <a:gd name="connsiteY118" fmla="*/ 6187041 h 6858000"/>
              <a:gd name="connsiteX119" fmla="*/ 73038 w 8688289"/>
              <a:gd name="connsiteY119" fmla="*/ 6089658 h 6858000"/>
              <a:gd name="connsiteX120" fmla="*/ 59126 w 8688289"/>
              <a:gd name="connsiteY120" fmla="*/ 5992274 h 6858000"/>
              <a:gd name="connsiteX121" fmla="*/ 45214 w 8688289"/>
              <a:gd name="connsiteY121" fmla="*/ 5894890 h 6858000"/>
              <a:gd name="connsiteX122" fmla="*/ 34780 w 8688289"/>
              <a:gd name="connsiteY122" fmla="*/ 5797507 h 6858000"/>
              <a:gd name="connsiteX123" fmla="*/ 24346 w 8688289"/>
              <a:gd name="connsiteY123" fmla="*/ 5696645 h 6858000"/>
              <a:gd name="connsiteX124" fmla="*/ 17390 w 8688289"/>
              <a:gd name="connsiteY124" fmla="*/ 5595784 h 6858000"/>
              <a:gd name="connsiteX125" fmla="*/ 10434 w 8688289"/>
              <a:gd name="connsiteY125" fmla="*/ 5491444 h 6858000"/>
              <a:gd name="connsiteX126" fmla="*/ 3478 w 8688289"/>
              <a:gd name="connsiteY126" fmla="*/ 5376671 h 6858000"/>
              <a:gd name="connsiteX127" fmla="*/ 0 w 8688289"/>
              <a:gd name="connsiteY127" fmla="*/ 5261897 h 6858000"/>
              <a:gd name="connsiteX128" fmla="*/ 0 w 8688289"/>
              <a:gd name="connsiteY128" fmla="*/ 5147124 h 6858000"/>
              <a:gd name="connsiteX129" fmla="*/ 3478 w 8688289"/>
              <a:gd name="connsiteY129" fmla="*/ 5032350 h 6858000"/>
              <a:gd name="connsiteX130" fmla="*/ 6956 w 8688289"/>
              <a:gd name="connsiteY130" fmla="*/ 4917577 h 6858000"/>
              <a:gd name="connsiteX131" fmla="*/ 17390 w 8688289"/>
              <a:gd name="connsiteY131" fmla="*/ 4802803 h 6858000"/>
              <a:gd name="connsiteX132" fmla="*/ 27824 w 8688289"/>
              <a:gd name="connsiteY132" fmla="*/ 4691508 h 6858000"/>
              <a:gd name="connsiteX133" fmla="*/ 38258 w 8688289"/>
              <a:gd name="connsiteY133" fmla="*/ 4580212 h 6858000"/>
              <a:gd name="connsiteX134" fmla="*/ 55648 w 8688289"/>
              <a:gd name="connsiteY134" fmla="*/ 4468916 h 6858000"/>
              <a:gd name="connsiteX135" fmla="*/ 73038 w 8688289"/>
              <a:gd name="connsiteY135" fmla="*/ 4357621 h 6858000"/>
              <a:gd name="connsiteX136" fmla="*/ 90428 w 8688289"/>
              <a:gd name="connsiteY136" fmla="*/ 4246325 h 6858000"/>
              <a:gd name="connsiteX137" fmla="*/ 114774 w 8688289"/>
              <a:gd name="connsiteY137" fmla="*/ 4135030 h 6858000"/>
              <a:gd name="connsiteX138" fmla="*/ 139120 w 8688289"/>
              <a:gd name="connsiteY138" fmla="*/ 4027212 h 6858000"/>
              <a:gd name="connsiteX139" fmla="*/ 163466 w 8688289"/>
              <a:gd name="connsiteY139" fmla="*/ 3919395 h 6858000"/>
              <a:gd name="connsiteX140" fmla="*/ 194768 w 8688289"/>
              <a:gd name="connsiteY140" fmla="*/ 3811577 h 6858000"/>
              <a:gd name="connsiteX141" fmla="*/ 226069 w 8688289"/>
              <a:gd name="connsiteY141" fmla="*/ 3703760 h 6858000"/>
              <a:gd name="connsiteX142" fmla="*/ 257371 w 8688289"/>
              <a:gd name="connsiteY142" fmla="*/ 3595942 h 6858000"/>
              <a:gd name="connsiteX143" fmla="*/ 292151 w 8688289"/>
              <a:gd name="connsiteY143" fmla="*/ 3488125 h 6858000"/>
              <a:gd name="connsiteX144" fmla="*/ 330409 w 8688289"/>
              <a:gd name="connsiteY144" fmla="*/ 3380307 h 6858000"/>
              <a:gd name="connsiteX145" fmla="*/ 368667 w 8688289"/>
              <a:gd name="connsiteY145" fmla="*/ 3275968 h 6858000"/>
              <a:gd name="connsiteX146" fmla="*/ 406925 w 8688289"/>
              <a:gd name="connsiteY146" fmla="*/ 3171628 h 6858000"/>
              <a:gd name="connsiteX147" fmla="*/ 448660 w 8688289"/>
              <a:gd name="connsiteY147" fmla="*/ 3063811 h 6858000"/>
              <a:gd name="connsiteX148" fmla="*/ 493874 w 8688289"/>
              <a:gd name="connsiteY148" fmla="*/ 2959471 h 6858000"/>
              <a:gd name="connsiteX149" fmla="*/ 539088 w 8688289"/>
              <a:gd name="connsiteY149" fmla="*/ 2855131 h 6858000"/>
              <a:gd name="connsiteX150" fmla="*/ 636472 w 8688289"/>
              <a:gd name="connsiteY150" fmla="*/ 2649930 h 6858000"/>
              <a:gd name="connsiteX151" fmla="*/ 737333 w 8688289"/>
              <a:gd name="connsiteY151" fmla="*/ 2441251 h 6858000"/>
              <a:gd name="connsiteX152" fmla="*/ 789503 w 8688289"/>
              <a:gd name="connsiteY152" fmla="*/ 2340390 h 6858000"/>
              <a:gd name="connsiteX153" fmla="*/ 845151 w 8688289"/>
              <a:gd name="connsiteY153" fmla="*/ 2239528 h 6858000"/>
              <a:gd name="connsiteX154" fmla="*/ 900798 w 8688289"/>
              <a:gd name="connsiteY154" fmla="*/ 2135188 h 6858000"/>
              <a:gd name="connsiteX155" fmla="*/ 959924 w 8688289"/>
              <a:gd name="connsiteY155" fmla="*/ 2034327 h 6858000"/>
              <a:gd name="connsiteX156" fmla="*/ 1015572 w 8688289"/>
              <a:gd name="connsiteY156" fmla="*/ 1933465 h 6858000"/>
              <a:gd name="connsiteX157" fmla="*/ 1074698 w 8688289"/>
              <a:gd name="connsiteY157" fmla="*/ 1832604 h 6858000"/>
              <a:gd name="connsiteX158" fmla="*/ 1196427 w 8688289"/>
              <a:gd name="connsiteY158" fmla="*/ 1630881 h 6858000"/>
              <a:gd name="connsiteX159" fmla="*/ 1325113 w 8688289"/>
              <a:gd name="connsiteY159" fmla="*/ 1432635 h 6858000"/>
              <a:gd name="connsiteX160" fmla="*/ 1453798 w 8688289"/>
              <a:gd name="connsiteY160" fmla="*/ 1230912 h 6858000"/>
              <a:gd name="connsiteX161" fmla="*/ 1585962 w 8688289"/>
              <a:gd name="connsiteY161" fmla="*/ 1032667 h 6858000"/>
              <a:gd name="connsiteX162" fmla="*/ 1655521 w 8688289"/>
              <a:gd name="connsiteY162" fmla="*/ 935284 h 6858000"/>
              <a:gd name="connsiteX163" fmla="*/ 1721603 w 8688289"/>
              <a:gd name="connsiteY163" fmla="*/ 837900 h 6858000"/>
              <a:gd name="connsiteX164" fmla="*/ 1999842 w 8688289"/>
              <a:gd name="connsiteY164" fmla="*/ 437932 h 6858000"/>
              <a:gd name="connsiteX165" fmla="*/ 2285037 w 8688289"/>
              <a:gd name="connsiteY1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688289" h="6858000">
                <a:moveTo>
                  <a:pt x="8688288" y="4328128"/>
                </a:moveTo>
                <a:lnTo>
                  <a:pt x="8688288" y="6858000"/>
                </a:lnTo>
                <a:lnTo>
                  <a:pt x="6155182" y="6858000"/>
                </a:lnTo>
                <a:lnTo>
                  <a:pt x="6180380" y="6830469"/>
                </a:lnTo>
                <a:lnTo>
                  <a:pt x="6375147" y="6625268"/>
                </a:lnTo>
                <a:lnTo>
                  <a:pt x="6573392" y="6416589"/>
                </a:lnTo>
                <a:lnTo>
                  <a:pt x="6778594" y="6207910"/>
                </a:lnTo>
                <a:lnTo>
                  <a:pt x="6987273" y="5992275"/>
                </a:lnTo>
                <a:lnTo>
                  <a:pt x="7202908" y="5780117"/>
                </a:lnTo>
                <a:lnTo>
                  <a:pt x="7422021" y="5564482"/>
                </a:lnTo>
                <a:lnTo>
                  <a:pt x="7860247" y="5133213"/>
                </a:lnTo>
                <a:lnTo>
                  <a:pt x="8305429" y="4701942"/>
                </a:lnTo>
                <a:close/>
                <a:moveTo>
                  <a:pt x="7032922" y="0"/>
                </a:moveTo>
                <a:lnTo>
                  <a:pt x="8688289" y="0"/>
                </a:lnTo>
                <a:lnTo>
                  <a:pt x="8688289" y="2405427"/>
                </a:lnTo>
                <a:lnTo>
                  <a:pt x="8611494" y="2503855"/>
                </a:lnTo>
                <a:lnTo>
                  <a:pt x="8489765" y="2653408"/>
                </a:lnTo>
                <a:lnTo>
                  <a:pt x="8371513" y="2802961"/>
                </a:lnTo>
                <a:lnTo>
                  <a:pt x="8138488" y="3088156"/>
                </a:lnTo>
                <a:lnTo>
                  <a:pt x="7919375" y="3355961"/>
                </a:lnTo>
                <a:lnTo>
                  <a:pt x="7710695" y="3599420"/>
                </a:lnTo>
                <a:lnTo>
                  <a:pt x="7362897" y="4013300"/>
                </a:lnTo>
                <a:lnTo>
                  <a:pt x="7220299" y="4176765"/>
                </a:lnTo>
                <a:lnTo>
                  <a:pt x="7164652" y="4242847"/>
                </a:lnTo>
                <a:lnTo>
                  <a:pt x="7112482" y="4305451"/>
                </a:lnTo>
                <a:lnTo>
                  <a:pt x="7032489" y="4399356"/>
                </a:lnTo>
                <a:lnTo>
                  <a:pt x="6945539" y="4503696"/>
                </a:lnTo>
                <a:lnTo>
                  <a:pt x="6740337" y="4733243"/>
                </a:lnTo>
                <a:lnTo>
                  <a:pt x="6510791" y="4990614"/>
                </a:lnTo>
                <a:lnTo>
                  <a:pt x="6260375" y="5268852"/>
                </a:lnTo>
                <a:lnTo>
                  <a:pt x="5992571" y="5564481"/>
                </a:lnTo>
                <a:lnTo>
                  <a:pt x="5717810" y="5874022"/>
                </a:lnTo>
                <a:lnTo>
                  <a:pt x="5436093" y="6200952"/>
                </a:lnTo>
                <a:lnTo>
                  <a:pt x="5293495" y="6364418"/>
                </a:lnTo>
                <a:lnTo>
                  <a:pt x="5154376" y="6531361"/>
                </a:lnTo>
                <a:lnTo>
                  <a:pt x="5015257" y="6698304"/>
                </a:lnTo>
                <a:lnTo>
                  <a:pt x="4885504" y="6858000"/>
                </a:lnTo>
                <a:lnTo>
                  <a:pt x="1863258" y="6858000"/>
                </a:lnTo>
                <a:lnTo>
                  <a:pt x="1878114" y="6820034"/>
                </a:lnTo>
                <a:lnTo>
                  <a:pt x="1909416" y="6736562"/>
                </a:lnTo>
                <a:lnTo>
                  <a:pt x="1947674" y="6656568"/>
                </a:lnTo>
                <a:lnTo>
                  <a:pt x="2020711" y="6493103"/>
                </a:lnTo>
                <a:lnTo>
                  <a:pt x="2104183" y="6326160"/>
                </a:lnTo>
                <a:lnTo>
                  <a:pt x="2194611" y="6152261"/>
                </a:lnTo>
                <a:lnTo>
                  <a:pt x="2243303" y="6068789"/>
                </a:lnTo>
                <a:lnTo>
                  <a:pt x="2291994" y="5985317"/>
                </a:lnTo>
                <a:lnTo>
                  <a:pt x="2340686" y="5898368"/>
                </a:lnTo>
                <a:lnTo>
                  <a:pt x="2392856" y="5814896"/>
                </a:lnTo>
                <a:lnTo>
                  <a:pt x="2441548" y="5727946"/>
                </a:lnTo>
                <a:lnTo>
                  <a:pt x="2500673" y="5644475"/>
                </a:lnTo>
                <a:lnTo>
                  <a:pt x="2608491" y="5474054"/>
                </a:lnTo>
                <a:lnTo>
                  <a:pt x="2664139" y="5390582"/>
                </a:lnTo>
                <a:lnTo>
                  <a:pt x="2719786" y="5307110"/>
                </a:lnTo>
                <a:lnTo>
                  <a:pt x="2834560" y="5140167"/>
                </a:lnTo>
                <a:lnTo>
                  <a:pt x="2949334" y="4976702"/>
                </a:lnTo>
                <a:lnTo>
                  <a:pt x="3067585" y="4813236"/>
                </a:lnTo>
                <a:lnTo>
                  <a:pt x="3185837" y="4656727"/>
                </a:lnTo>
                <a:lnTo>
                  <a:pt x="3300610" y="4500218"/>
                </a:lnTo>
                <a:lnTo>
                  <a:pt x="3359736" y="4423702"/>
                </a:lnTo>
                <a:lnTo>
                  <a:pt x="3418862" y="4350664"/>
                </a:lnTo>
                <a:lnTo>
                  <a:pt x="3533635" y="4204589"/>
                </a:lnTo>
                <a:lnTo>
                  <a:pt x="3644931" y="4061992"/>
                </a:lnTo>
                <a:lnTo>
                  <a:pt x="3752748" y="3926350"/>
                </a:lnTo>
                <a:lnTo>
                  <a:pt x="3860566" y="3797665"/>
                </a:lnTo>
                <a:lnTo>
                  <a:pt x="3961427" y="3675935"/>
                </a:lnTo>
                <a:lnTo>
                  <a:pt x="4149238" y="3456822"/>
                </a:lnTo>
                <a:lnTo>
                  <a:pt x="4309226" y="3269011"/>
                </a:lnTo>
                <a:lnTo>
                  <a:pt x="4535295" y="3011640"/>
                </a:lnTo>
                <a:lnTo>
                  <a:pt x="4684848" y="2837741"/>
                </a:lnTo>
                <a:lnTo>
                  <a:pt x="4862226" y="2632540"/>
                </a:lnTo>
                <a:lnTo>
                  <a:pt x="5279584" y="2138666"/>
                </a:lnTo>
                <a:lnTo>
                  <a:pt x="5512609" y="1860427"/>
                </a:lnTo>
                <a:lnTo>
                  <a:pt x="5759546" y="1561321"/>
                </a:lnTo>
                <a:lnTo>
                  <a:pt x="6270809" y="938761"/>
                </a:lnTo>
                <a:lnTo>
                  <a:pt x="6531659" y="618787"/>
                </a:lnTo>
                <a:lnTo>
                  <a:pt x="6789029" y="302290"/>
                </a:lnTo>
                <a:close/>
                <a:moveTo>
                  <a:pt x="2320585" y="0"/>
                </a:moveTo>
                <a:lnTo>
                  <a:pt x="5394900" y="0"/>
                </a:lnTo>
                <a:lnTo>
                  <a:pt x="5324796" y="90134"/>
                </a:lnTo>
                <a:lnTo>
                  <a:pt x="5053513" y="441409"/>
                </a:lnTo>
                <a:lnTo>
                  <a:pt x="4497036" y="1150919"/>
                </a:lnTo>
                <a:lnTo>
                  <a:pt x="4215319" y="1509151"/>
                </a:lnTo>
                <a:lnTo>
                  <a:pt x="3933602" y="1867384"/>
                </a:lnTo>
                <a:lnTo>
                  <a:pt x="3658841" y="2229094"/>
                </a:lnTo>
                <a:lnTo>
                  <a:pt x="3519722" y="2409949"/>
                </a:lnTo>
                <a:lnTo>
                  <a:pt x="3384080" y="2590805"/>
                </a:lnTo>
                <a:lnTo>
                  <a:pt x="3248439" y="2771660"/>
                </a:lnTo>
                <a:lnTo>
                  <a:pt x="3116275" y="2952515"/>
                </a:lnTo>
                <a:lnTo>
                  <a:pt x="2984112" y="3133370"/>
                </a:lnTo>
                <a:lnTo>
                  <a:pt x="2855426" y="3314225"/>
                </a:lnTo>
                <a:lnTo>
                  <a:pt x="2730219" y="3498559"/>
                </a:lnTo>
                <a:lnTo>
                  <a:pt x="2605011" y="3679414"/>
                </a:lnTo>
                <a:lnTo>
                  <a:pt x="2486760" y="3860269"/>
                </a:lnTo>
                <a:lnTo>
                  <a:pt x="2365030" y="4044602"/>
                </a:lnTo>
                <a:lnTo>
                  <a:pt x="2250257" y="4225458"/>
                </a:lnTo>
                <a:lnTo>
                  <a:pt x="2135483" y="4406313"/>
                </a:lnTo>
                <a:lnTo>
                  <a:pt x="2027666" y="4587168"/>
                </a:lnTo>
                <a:lnTo>
                  <a:pt x="1923326" y="4771501"/>
                </a:lnTo>
                <a:lnTo>
                  <a:pt x="1825943" y="4952356"/>
                </a:lnTo>
                <a:lnTo>
                  <a:pt x="1728559" y="5133212"/>
                </a:lnTo>
                <a:lnTo>
                  <a:pt x="1638131" y="5314067"/>
                </a:lnTo>
                <a:lnTo>
                  <a:pt x="1551182" y="5494922"/>
                </a:lnTo>
                <a:lnTo>
                  <a:pt x="1467710" y="5675777"/>
                </a:lnTo>
                <a:lnTo>
                  <a:pt x="1391194" y="5853155"/>
                </a:lnTo>
                <a:lnTo>
                  <a:pt x="1321635" y="6034010"/>
                </a:lnTo>
                <a:lnTo>
                  <a:pt x="1255553" y="6214865"/>
                </a:lnTo>
                <a:lnTo>
                  <a:pt x="1192949" y="6395720"/>
                </a:lnTo>
                <a:lnTo>
                  <a:pt x="1140779" y="6573097"/>
                </a:lnTo>
                <a:lnTo>
                  <a:pt x="1092088" y="6750475"/>
                </a:lnTo>
                <a:lnTo>
                  <a:pt x="1066788" y="6858000"/>
                </a:lnTo>
                <a:lnTo>
                  <a:pt x="248652" y="6858000"/>
                </a:lnTo>
                <a:lnTo>
                  <a:pt x="236503" y="6820034"/>
                </a:lnTo>
                <a:lnTo>
                  <a:pt x="208680"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8" y="3811577"/>
                </a:lnTo>
                <a:lnTo>
                  <a:pt x="226069" y="3703760"/>
                </a:lnTo>
                <a:lnTo>
                  <a:pt x="257371" y="3595942"/>
                </a:lnTo>
                <a:lnTo>
                  <a:pt x="292151" y="3488125"/>
                </a:lnTo>
                <a:lnTo>
                  <a:pt x="330409" y="3380307"/>
                </a:lnTo>
                <a:lnTo>
                  <a:pt x="368667" y="3275968"/>
                </a:lnTo>
                <a:lnTo>
                  <a:pt x="406925" y="3171628"/>
                </a:lnTo>
                <a:lnTo>
                  <a:pt x="448660" y="3063811"/>
                </a:lnTo>
                <a:lnTo>
                  <a:pt x="493874" y="2959471"/>
                </a:lnTo>
                <a:lnTo>
                  <a:pt x="539088" y="2855131"/>
                </a:lnTo>
                <a:lnTo>
                  <a:pt x="636472" y="2649930"/>
                </a:lnTo>
                <a:lnTo>
                  <a:pt x="737333" y="2441251"/>
                </a:lnTo>
                <a:lnTo>
                  <a:pt x="789503" y="2340390"/>
                </a:lnTo>
                <a:lnTo>
                  <a:pt x="845151" y="2239528"/>
                </a:lnTo>
                <a:lnTo>
                  <a:pt x="900798" y="2135188"/>
                </a:lnTo>
                <a:lnTo>
                  <a:pt x="959924" y="2034327"/>
                </a:lnTo>
                <a:lnTo>
                  <a:pt x="1015572" y="1933465"/>
                </a:lnTo>
                <a:lnTo>
                  <a:pt x="1074698" y="1832604"/>
                </a:lnTo>
                <a:lnTo>
                  <a:pt x="1196427" y="1630881"/>
                </a:lnTo>
                <a:lnTo>
                  <a:pt x="1325113" y="1432635"/>
                </a:lnTo>
                <a:lnTo>
                  <a:pt x="1453798" y="1230912"/>
                </a:lnTo>
                <a:lnTo>
                  <a:pt x="1585962" y="1032667"/>
                </a:lnTo>
                <a:lnTo>
                  <a:pt x="1655521" y="935284"/>
                </a:lnTo>
                <a:lnTo>
                  <a:pt x="1721603" y="837900"/>
                </a:lnTo>
                <a:lnTo>
                  <a:pt x="1999842" y="437932"/>
                </a:lnTo>
                <a:lnTo>
                  <a:pt x="2285037" y="48398"/>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1" name="Group 30">
            <a:extLst>
              <a:ext uri="{FF2B5EF4-FFF2-40B4-BE49-F238E27FC236}">
                <a16:creationId xmlns:a16="http://schemas.microsoft.com/office/drawing/2014/main" id="{889AFCF6-5AED-9A88-4A13-596D3CC91AC5}"/>
              </a:ext>
              <a:ext uri="{C183D7F6-B498-43B3-948B-1728B52AA6E4}">
                <adec:decorative xmlns:adec="http://schemas.microsoft.com/office/drawing/2017/decorative" val="1"/>
              </a:ext>
            </a:extLst>
          </p:cNvPr>
          <p:cNvGrpSpPr>
            <a:grpSpLocks noChangeAspect="1"/>
          </p:cNvGrpSpPr>
          <p:nvPr userDrawn="1"/>
        </p:nvGrpSpPr>
        <p:grpSpPr>
          <a:xfrm>
            <a:off x="628600" y="476672"/>
            <a:ext cx="2353395" cy="936000"/>
            <a:chOff x="911225" y="260350"/>
            <a:chExt cx="4183063" cy="1663700"/>
          </a:xfrm>
          <a:solidFill>
            <a:schemeClr val="bg1"/>
          </a:solidFill>
        </p:grpSpPr>
        <p:sp>
          <p:nvSpPr>
            <p:cNvPr id="32" name="Freeform 6">
              <a:extLst>
                <a:ext uri="{FF2B5EF4-FFF2-40B4-BE49-F238E27FC236}">
                  <a16:creationId xmlns:a16="http://schemas.microsoft.com/office/drawing/2014/main" id="{E55BEAE4-2DF0-6F52-0CF1-A065D9BAC586}"/>
                </a:ext>
              </a:extLst>
            </p:cNvPr>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7">
              <a:extLst>
                <a:ext uri="{FF2B5EF4-FFF2-40B4-BE49-F238E27FC236}">
                  <a16:creationId xmlns:a16="http://schemas.microsoft.com/office/drawing/2014/main" id="{93C9357D-361C-2702-AE44-56849554DC7A}"/>
                </a:ext>
              </a:extLst>
            </p:cNvPr>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8">
              <a:extLst>
                <a:ext uri="{FF2B5EF4-FFF2-40B4-BE49-F238E27FC236}">
                  <a16:creationId xmlns:a16="http://schemas.microsoft.com/office/drawing/2014/main" id="{6DCC547A-06FA-F7AE-3A90-1A093F064690}"/>
                </a:ext>
              </a:extLst>
            </p:cNvPr>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731583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Logo 2 Beige">
    <p:bg>
      <p:bgPr>
        <a:solidFill>
          <a:schemeClr val="accent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0D064574-0A26-4DB4-90F6-A96DA193594B}" type="datetime1">
              <a:rPr lang="fi-FI" smtClean="0"/>
              <a:t>21.11.2024</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dirty="0"/>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sp>
        <p:nvSpPr>
          <p:cNvPr id="30" name="Freeform: Shape 29">
            <a:extLst>
              <a:ext uri="{FF2B5EF4-FFF2-40B4-BE49-F238E27FC236}">
                <a16:creationId xmlns:a16="http://schemas.microsoft.com/office/drawing/2014/main" id="{AE057119-D07F-EA05-F1F2-BC2F1F455CFE}"/>
              </a:ext>
              <a:ext uri="{C183D7F6-B498-43B3-948B-1728B52AA6E4}">
                <adec:decorative xmlns:adec="http://schemas.microsoft.com/office/drawing/2017/decorative" val="1"/>
              </a:ext>
            </a:extLst>
          </p:cNvPr>
          <p:cNvSpPr/>
          <p:nvPr userDrawn="1"/>
        </p:nvSpPr>
        <p:spPr>
          <a:xfrm>
            <a:off x="3503712" y="0"/>
            <a:ext cx="8688289" cy="6858000"/>
          </a:xfrm>
          <a:custGeom>
            <a:avLst/>
            <a:gdLst>
              <a:gd name="connsiteX0" fmla="*/ 8688288 w 8688289"/>
              <a:gd name="connsiteY0" fmla="*/ 4328128 h 6858000"/>
              <a:gd name="connsiteX1" fmla="*/ 8688288 w 8688289"/>
              <a:gd name="connsiteY1" fmla="*/ 6858000 h 6858000"/>
              <a:gd name="connsiteX2" fmla="*/ 6155182 w 8688289"/>
              <a:gd name="connsiteY2" fmla="*/ 6858000 h 6858000"/>
              <a:gd name="connsiteX3" fmla="*/ 6180380 w 8688289"/>
              <a:gd name="connsiteY3" fmla="*/ 6830469 h 6858000"/>
              <a:gd name="connsiteX4" fmla="*/ 6375147 w 8688289"/>
              <a:gd name="connsiteY4" fmla="*/ 6625268 h 6858000"/>
              <a:gd name="connsiteX5" fmla="*/ 6573392 w 8688289"/>
              <a:gd name="connsiteY5" fmla="*/ 6416589 h 6858000"/>
              <a:gd name="connsiteX6" fmla="*/ 6778594 w 8688289"/>
              <a:gd name="connsiteY6" fmla="*/ 6207910 h 6858000"/>
              <a:gd name="connsiteX7" fmla="*/ 6987273 w 8688289"/>
              <a:gd name="connsiteY7" fmla="*/ 5992275 h 6858000"/>
              <a:gd name="connsiteX8" fmla="*/ 7202908 w 8688289"/>
              <a:gd name="connsiteY8" fmla="*/ 5780117 h 6858000"/>
              <a:gd name="connsiteX9" fmla="*/ 7422021 w 8688289"/>
              <a:gd name="connsiteY9" fmla="*/ 5564482 h 6858000"/>
              <a:gd name="connsiteX10" fmla="*/ 7860247 w 8688289"/>
              <a:gd name="connsiteY10" fmla="*/ 5133213 h 6858000"/>
              <a:gd name="connsiteX11" fmla="*/ 8305429 w 8688289"/>
              <a:gd name="connsiteY11" fmla="*/ 4701942 h 6858000"/>
              <a:gd name="connsiteX12" fmla="*/ 7032922 w 8688289"/>
              <a:gd name="connsiteY12" fmla="*/ 0 h 6858000"/>
              <a:gd name="connsiteX13" fmla="*/ 8688289 w 8688289"/>
              <a:gd name="connsiteY13" fmla="*/ 0 h 6858000"/>
              <a:gd name="connsiteX14" fmla="*/ 8688289 w 8688289"/>
              <a:gd name="connsiteY14" fmla="*/ 2405427 h 6858000"/>
              <a:gd name="connsiteX15" fmla="*/ 8611494 w 8688289"/>
              <a:gd name="connsiteY15" fmla="*/ 2503855 h 6858000"/>
              <a:gd name="connsiteX16" fmla="*/ 8489765 w 8688289"/>
              <a:gd name="connsiteY16" fmla="*/ 2653408 h 6858000"/>
              <a:gd name="connsiteX17" fmla="*/ 8371513 w 8688289"/>
              <a:gd name="connsiteY17" fmla="*/ 2802961 h 6858000"/>
              <a:gd name="connsiteX18" fmla="*/ 8138488 w 8688289"/>
              <a:gd name="connsiteY18" fmla="*/ 3088156 h 6858000"/>
              <a:gd name="connsiteX19" fmla="*/ 7919375 w 8688289"/>
              <a:gd name="connsiteY19" fmla="*/ 3355961 h 6858000"/>
              <a:gd name="connsiteX20" fmla="*/ 7710695 w 8688289"/>
              <a:gd name="connsiteY20" fmla="*/ 3599420 h 6858000"/>
              <a:gd name="connsiteX21" fmla="*/ 7362897 w 8688289"/>
              <a:gd name="connsiteY21" fmla="*/ 4013300 h 6858000"/>
              <a:gd name="connsiteX22" fmla="*/ 7220299 w 8688289"/>
              <a:gd name="connsiteY22" fmla="*/ 4176765 h 6858000"/>
              <a:gd name="connsiteX23" fmla="*/ 7164652 w 8688289"/>
              <a:gd name="connsiteY23" fmla="*/ 4242847 h 6858000"/>
              <a:gd name="connsiteX24" fmla="*/ 7112482 w 8688289"/>
              <a:gd name="connsiteY24" fmla="*/ 4305451 h 6858000"/>
              <a:gd name="connsiteX25" fmla="*/ 7032489 w 8688289"/>
              <a:gd name="connsiteY25" fmla="*/ 4399356 h 6858000"/>
              <a:gd name="connsiteX26" fmla="*/ 6945539 w 8688289"/>
              <a:gd name="connsiteY26" fmla="*/ 4503696 h 6858000"/>
              <a:gd name="connsiteX27" fmla="*/ 6740337 w 8688289"/>
              <a:gd name="connsiteY27" fmla="*/ 4733243 h 6858000"/>
              <a:gd name="connsiteX28" fmla="*/ 6510791 w 8688289"/>
              <a:gd name="connsiteY28" fmla="*/ 4990614 h 6858000"/>
              <a:gd name="connsiteX29" fmla="*/ 6260375 w 8688289"/>
              <a:gd name="connsiteY29" fmla="*/ 5268852 h 6858000"/>
              <a:gd name="connsiteX30" fmla="*/ 5992571 w 8688289"/>
              <a:gd name="connsiteY30" fmla="*/ 5564481 h 6858000"/>
              <a:gd name="connsiteX31" fmla="*/ 5717810 w 8688289"/>
              <a:gd name="connsiteY31" fmla="*/ 5874022 h 6858000"/>
              <a:gd name="connsiteX32" fmla="*/ 5436093 w 8688289"/>
              <a:gd name="connsiteY32" fmla="*/ 6200952 h 6858000"/>
              <a:gd name="connsiteX33" fmla="*/ 5293495 w 8688289"/>
              <a:gd name="connsiteY33" fmla="*/ 6364418 h 6858000"/>
              <a:gd name="connsiteX34" fmla="*/ 5154376 w 8688289"/>
              <a:gd name="connsiteY34" fmla="*/ 6531361 h 6858000"/>
              <a:gd name="connsiteX35" fmla="*/ 5015257 w 8688289"/>
              <a:gd name="connsiteY35" fmla="*/ 6698304 h 6858000"/>
              <a:gd name="connsiteX36" fmla="*/ 4885504 w 8688289"/>
              <a:gd name="connsiteY36" fmla="*/ 6858000 h 6858000"/>
              <a:gd name="connsiteX37" fmla="*/ 1863258 w 8688289"/>
              <a:gd name="connsiteY37" fmla="*/ 6858000 h 6858000"/>
              <a:gd name="connsiteX38" fmla="*/ 1878114 w 8688289"/>
              <a:gd name="connsiteY38" fmla="*/ 6820034 h 6858000"/>
              <a:gd name="connsiteX39" fmla="*/ 1909416 w 8688289"/>
              <a:gd name="connsiteY39" fmla="*/ 6736562 h 6858000"/>
              <a:gd name="connsiteX40" fmla="*/ 1947674 w 8688289"/>
              <a:gd name="connsiteY40" fmla="*/ 6656568 h 6858000"/>
              <a:gd name="connsiteX41" fmla="*/ 2020711 w 8688289"/>
              <a:gd name="connsiteY41" fmla="*/ 6493103 h 6858000"/>
              <a:gd name="connsiteX42" fmla="*/ 2104183 w 8688289"/>
              <a:gd name="connsiteY42" fmla="*/ 6326160 h 6858000"/>
              <a:gd name="connsiteX43" fmla="*/ 2194611 w 8688289"/>
              <a:gd name="connsiteY43" fmla="*/ 6152261 h 6858000"/>
              <a:gd name="connsiteX44" fmla="*/ 2243303 w 8688289"/>
              <a:gd name="connsiteY44" fmla="*/ 6068789 h 6858000"/>
              <a:gd name="connsiteX45" fmla="*/ 2291994 w 8688289"/>
              <a:gd name="connsiteY45" fmla="*/ 5985317 h 6858000"/>
              <a:gd name="connsiteX46" fmla="*/ 2340686 w 8688289"/>
              <a:gd name="connsiteY46" fmla="*/ 5898368 h 6858000"/>
              <a:gd name="connsiteX47" fmla="*/ 2392856 w 8688289"/>
              <a:gd name="connsiteY47" fmla="*/ 5814896 h 6858000"/>
              <a:gd name="connsiteX48" fmla="*/ 2441548 w 8688289"/>
              <a:gd name="connsiteY48" fmla="*/ 5727946 h 6858000"/>
              <a:gd name="connsiteX49" fmla="*/ 2500673 w 8688289"/>
              <a:gd name="connsiteY49" fmla="*/ 5644475 h 6858000"/>
              <a:gd name="connsiteX50" fmla="*/ 2608491 w 8688289"/>
              <a:gd name="connsiteY50" fmla="*/ 5474054 h 6858000"/>
              <a:gd name="connsiteX51" fmla="*/ 2664139 w 8688289"/>
              <a:gd name="connsiteY51" fmla="*/ 5390582 h 6858000"/>
              <a:gd name="connsiteX52" fmla="*/ 2719786 w 8688289"/>
              <a:gd name="connsiteY52" fmla="*/ 5307110 h 6858000"/>
              <a:gd name="connsiteX53" fmla="*/ 2834560 w 8688289"/>
              <a:gd name="connsiteY53" fmla="*/ 5140167 h 6858000"/>
              <a:gd name="connsiteX54" fmla="*/ 2949334 w 8688289"/>
              <a:gd name="connsiteY54" fmla="*/ 4976702 h 6858000"/>
              <a:gd name="connsiteX55" fmla="*/ 3067585 w 8688289"/>
              <a:gd name="connsiteY55" fmla="*/ 4813236 h 6858000"/>
              <a:gd name="connsiteX56" fmla="*/ 3185837 w 8688289"/>
              <a:gd name="connsiteY56" fmla="*/ 4656727 h 6858000"/>
              <a:gd name="connsiteX57" fmla="*/ 3300610 w 8688289"/>
              <a:gd name="connsiteY57" fmla="*/ 4500218 h 6858000"/>
              <a:gd name="connsiteX58" fmla="*/ 3359736 w 8688289"/>
              <a:gd name="connsiteY58" fmla="*/ 4423702 h 6858000"/>
              <a:gd name="connsiteX59" fmla="*/ 3418862 w 8688289"/>
              <a:gd name="connsiteY59" fmla="*/ 4350664 h 6858000"/>
              <a:gd name="connsiteX60" fmla="*/ 3533635 w 8688289"/>
              <a:gd name="connsiteY60" fmla="*/ 4204589 h 6858000"/>
              <a:gd name="connsiteX61" fmla="*/ 3644931 w 8688289"/>
              <a:gd name="connsiteY61" fmla="*/ 4061992 h 6858000"/>
              <a:gd name="connsiteX62" fmla="*/ 3752748 w 8688289"/>
              <a:gd name="connsiteY62" fmla="*/ 3926350 h 6858000"/>
              <a:gd name="connsiteX63" fmla="*/ 3860566 w 8688289"/>
              <a:gd name="connsiteY63" fmla="*/ 3797665 h 6858000"/>
              <a:gd name="connsiteX64" fmla="*/ 3961427 w 8688289"/>
              <a:gd name="connsiteY64" fmla="*/ 3675935 h 6858000"/>
              <a:gd name="connsiteX65" fmla="*/ 4149238 w 8688289"/>
              <a:gd name="connsiteY65" fmla="*/ 3456822 h 6858000"/>
              <a:gd name="connsiteX66" fmla="*/ 4309226 w 8688289"/>
              <a:gd name="connsiteY66" fmla="*/ 3269011 h 6858000"/>
              <a:gd name="connsiteX67" fmla="*/ 4535295 w 8688289"/>
              <a:gd name="connsiteY67" fmla="*/ 3011640 h 6858000"/>
              <a:gd name="connsiteX68" fmla="*/ 4684848 w 8688289"/>
              <a:gd name="connsiteY68" fmla="*/ 2837741 h 6858000"/>
              <a:gd name="connsiteX69" fmla="*/ 4862226 w 8688289"/>
              <a:gd name="connsiteY69" fmla="*/ 2632540 h 6858000"/>
              <a:gd name="connsiteX70" fmla="*/ 5279584 w 8688289"/>
              <a:gd name="connsiteY70" fmla="*/ 2138666 h 6858000"/>
              <a:gd name="connsiteX71" fmla="*/ 5512609 w 8688289"/>
              <a:gd name="connsiteY71" fmla="*/ 1860427 h 6858000"/>
              <a:gd name="connsiteX72" fmla="*/ 5759546 w 8688289"/>
              <a:gd name="connsiteY72" fmla="*/ 1561321 h 6858000"/>
              <a:gd name="connsiteX73" fmla="*/ 6270809 w 8688289"/>
              <a:gd name="connsiteY73" fmla="*/ 938761 h 6858000"/>
              <a:gd name="connsiteX74" fmla="*/ 6531659 w 8688289"/>
              <a:gd name="connsiteY74" fmla="*/ 618787 h 6858000"/>
              <a:gd name="connsiteX75" fmla="*/ 6789029 w 8688289"/>
              <a:gd name="connsiteY75" fmla="*/ 302290 h 6858000"/>
              <a:gd name="connsiteX76" fmla="*/ 2320585 w 8688289"/>
              <a:gd name="connsiteY76" fmla="*/ 0 h 6858000"/>
              <a:gd name="connsiteX77" fmla="*/ 5394900 w 8688289"/>
              <a:gd name="connsiteY77" fmla="*/ 0 h 6858000"/>
              <a:gd name="connsiteX78" fmla="*/ 5324796 w 8688289"/>
              <a:gd name="connsiteY78" fmla="*/ 90134 h 6858000"/>
              <a:gd name="connsiteX79" fmla="*/ 5053513 w 8688289"/>
              <a:gd name="connsiteY79" fmla="*/ 441409 h 6858000"/>
              <a:gd name="connsiteX80" fmla="*/ 4497036 w 8688289"/>
              <a:gd name="connsiteY80" fmla="*/ 1150919 h 6858000"/>
              <a:gd name="connsiteX81" fmla="*/ 4215319 w 8688289"/>
              <a:gd name="connsiteY81" fmla="*/ 1509151 h 6858000"/>
              <a:gd name="connsiteX82" fmla="*/ 3933602 w 8688289"/>
              <a:gd name="connsiteY82" fmla="*/ 1867384 h 6858000"/>
              <a:gd name="connsiteX83" fmla="*/ 3658841 w 8688289"/>
              <a:gd name="connsiteY83" fmla="*/ 2229094 h 6858000"/>
              <a:gd name="connsiteX84" fmla="*/ 3519722 w 8688289"/>
              <a:gd name="connsiteY84" fmla="*/ 2409949 h 6858000"/>
              <a:gd name="connsiteX85" fmla="*/ 3384080 w 8688289"/>
              <a:gd name="connsiteY85" fmla="*/ 2590805 h 6858000"/>
              <a:gd name="connsiteX86" fmla="*/ 3248439 w 8688289"/>
              <a:gd name="connsiteY86" fmla="*/ 2771660 h 6858000"/>
              <a:gd name="connsiteX87" fmla="*/ 3116275 w 8688289"/>
              <a:gd name="connsiteY87" fmla="*/ 2952515 h 6858000"/>
              <a:gd name="connsiteX88" fmla="*/ 2984112 w 8688289"/>
              <a:gd name="connsiteY88" fmla="*/ 3133370 h 6858000"/>
              <a:gd name="connsiteX89" fmla="*/ 2855426 w 8688289"/>
              <a:gd name="connsiteY89" fmla="*/ 3314225 h 6858000"/>
              <a:gd name="connsiteX90" fmla="*/ 2730219 w 8688289"/>
              <a:gd name="connsiteY90" fmla="*/ 3498559 h 6858000"/>
              <a:gd name="connsiteX91" fmla="*/ 2605011 w 8688289"/>
              <a:gd name="connsiteY91" fmla="*/ 3679414 h 6858000"/>
              <a:gd name="connsiteX92" fmla="*/ 2486760 w 8688289"/>
              <a:gd name="connsiteY92" fmla="*/ 3860269 h 6858000"/>
              <a:gd name="connsiteX93" fmla="*/ 2365030 w 8688289"/>
              <a:gd name="connsiteY93" fmla="*/ 4044602 h 6858000"/>
              <a:gd name="connsiteX94" fmla="*/ 2250257 w 8688289"/>
              <a:gd name="connsiteY94" fmla="*/ 4225458 h 6858000"/>
              <a:gd name="connsiteX95" fmla="*/ 2135483 w 8688289"/>
              <a:gd name="connsiteY95" fmla="*/ 4406313 h 6858000"/>
              <a:gd name="connsiteX96" fmla="*/ 2027666 w 8688289"/>
              <a:gd name="connsiteY96" fmla="*/ 4587168 h 6858000"/>
              <a:gd name="connsiteX97" fmla="*/ 1923326 w 8688289"/>
              <a:gd name="connsiteY97" fmla="*/ 4771501 h 6858000"/>
              <a:gd name="connsiteX98" fmla="*/ 1825943 w 8688289"/>
              <a:gd name="connsiteY98" fmla="*/ 4952356 h 6858000"/>
              <a:gd name="connsiteX99" fmla="*/ 1728559 w 8688289"/>
              <a:gd name="connsiteY99" fmla="*/ 5133212 h 6858000"/>
              <a:gd name="connsiteX100" fmla="*/ 1638131 w 8688289"/>
              <a:gd name="connsiteY100" fmla="*/ 5314067 h 6858000"/>
              <a:gd name="connsiteX101" fmla="*/ 1551182 w 8688289"/>
              <a:gd name="connsiteY101" fmla="*/ 5494922 h 6858000"/>
              <a:gd name="connsiteX102" fmla="*/ 1467710 w 8688289"/>
              <a:gd name="connsiteY102" fmla="*/ 5675777 h 6858000"/>
              <a:gd name="connsiteX103" fmla="*/ 1391194 w 8688289"/>
              <a:gd name="connsiteY103" fmla="*/ 5853155 h 6858000"/>
              <a:gd name="connsiteX104" fmla="*/ 1321635 w 8688289"/>
              <a:gd name="connsiteY104" fmla="*/ 6034010 h 6858000"/>
              <a:gd name="connsiteX105" fmla="*/ 1255553 w 8688289"/>
              <a:gd name="connsiteY105" fmla="*/ 6214865 h 6858000"/>
              <a:gd name="connsiteX106" fmla="*/ 1192949 w 8688289"/>
              <a:gd name="connsiteY106" fmla="*/ 6395720 h 6858000"/>
              <a:gd name="connsiteX107" fmla="*/ 1140779 w 8688289"/>
              <a:gd name="connsiteY107" fmla="*/ 6573097 h 6858000"/>
              <a:gd name="connsiteX108" fmla="*/ 1092088 w 8688289"/>
              <a:gd name="connsiteY108" fmla="*/ 6750475 h 6858000"/>
              <a:gd name="connsiteX109" fmla="*/ 1066788 w 8688289"/>
              <a:gd name="connsiteY109" fmla="*/ 6858000 h 6858000"/>
              <a:gd name="connsiteX110" fmla="*/ 248652 w 8688289"/>
              <a:gd name="connsiteY110" fmla="*/ 6858000 h 6858000"/>
              <a:gd name="connsiteX111" fmla="*/ 236503 w 8688289"/>
              <a:gd name="connsiteY111" fmla="*/ 6820034 h 6858000"/>
              <a:gd name="connsiteX112" fmla="*/ 208680 w 8688289"/>
              <a:gd name="connsiteY112" fmla="*/ 6729607 h 6858000"/>
              <a:gd name="connsiteX113" fmla="*/ 184333 w 8688289"/>
              <a:gd name="connsiteY113" fmla="*/ 6642657 h 6858000"/>
              <a:gd name="connsiteX114" fmla="*/ 163466 w 8688289"/>
              <a:gd name="connsiteY114" fmla="*/ 6552230 h 6858000"/>
              <a:gd name="connsiteX115" fmla="*/ 142598 w 8688289"/>
              <a:gd name="connsiteY115" fmla="*/ 6465280 h 6858000"/>
              <a:gd name="connsiteX116" fmla="*/ 121730 w 8688289"/>
              <a:gd name="connsiteY116" fmla="*/ 6371374 h 6858000"/>
              <a:gd name="connsiteX117" fmla="*/ 104340 w 8688289"/>
              <a:gd name="connsiteY117" fmla="*/ 6280947 h 6858000"/>
              <a:gd name="connsiteX118" fmla="*/ 86950 w 8688289"/>
              <a:gd name="connsiteY118" fmla="*/ 6187041 h 6858000"/>
              <a:gd name="connsiteX119" fmla="*/ 73038 w 8688289"/>
              <a:gd name="connsiteY119" fmla="*/ 6089658 h 6858000"/>
              <a:gd name="connsiteX120" fmla="*/ 59126 w 8688289"/>
              <a:gd name="connsiteY120" fmla="*/ 5992274 h 6858000"/>
              <a:gd name="connsiteX121" fmla="*/ 45214 w 8688289"/>
              <a:gd name="connsiteY121" fmla="*/ 5894890 h 6858000"/>
              <a:gd name="connsiteX122" fmla="*/ 34780 w 8688289"/>
              <a:gd name="connsiteY122" fmla="*/ 5797507 h 6858000"/>
              <a:gd name="connsiteX123" fmla="*/ 24346 w 8688289"/>
              <a:gd name="connsiteY123" fmla="*/ 5696645 h 6858000"/>
              <a:gd name="connsiteX124" fmla="*/ 17390 w 8688289"/>
              <a:gd name="connsiteY124" fmla="*/ 5595784 h 6858000"/>
              <a:gd name="connsiteX125" fmla="*/ 10434 w 8688289"/>
              <a:gd name="connsiteY125" fmla="*/ 5491444 h 6858000"/>
              <a:gd name="connsiteX126" fmla="*/ 3478 w 8688289"/>
              <a:gd name="connsiteY126" fmla="*/ 5376671 h 6858000"/>
              <a:gd name="connsiteX127" fmla="*/ 0 w 8688289"/>
              <a:gd name="connsiteY127" fmla="*/ 5261897 h 6858000"/>
              <a:gd name="connsiteX128" fmla="*/ 0 w 8688289"/>
              <a:gd name="connsiteY128" fmla="*/ 5147124 h 6858000"/>
              <a:gd name="connsiteX129" fmla="*/ 3478 w 8688289"/>
              <a:gd name="connsiteY129" fmla="*/ 5032350 h 6858000"/>
              <a:gd name="connsiteX130" fmla="*/ 6956 w 8688289"/>
              <a:gd name="connsiteY130" fmla="*/ 4917577 h 6858000"/>
              <a:gd name="connsiteX131" fmla="*/ 17390 w 8688289"/>
              <a:gd name="connsiteY131" fmla="*/ 4802803 h 6858000"/>
              <a:gd name="connsiteX132" fmla="*/ 27824 w 8688289"/>
              <a:gd name="connsiteY132" fmla="*/ 4691508 h 6858000"/>
              <a:gd name="connsiteX133" fmla="*/ 38258 w 8688289"/>
              <a:gd name="connsiteY133" fmla="*/ 4580212 h 6858000"/>
              <a:gd name="connsiteX134" fmla="*/ 55648 w 8688289"/>
              <a:gd name="connsiteY134" fmla="*/ 4468916 h 6858000"/>
              <a:gd name="connsiteX135" fmla="*/ 73038 w 8688289"/>
              <a:gd name="connsiteY135" fmla="*/ 4357621 h 6858000"/>
              <a:gd name="connsiteX136" fmla="*/ 90428 w 8688289"/>
              <a:gd name="connsiteY136" fmla="*/ 4246325 h 6858000"/>
              <a:gd name="connsiteX137" fmla="*/ 114774 w 8688289"/>
              <a:gd name="connsiteY137" fmla="*/ 4135030 h 6858000"/>
              <a:gd name="connsiteX138" fmla="*/ 139120 w 8688289"/>
              <a:gd name="connsiteY138" fmla="*/ 4027212 h 6858000"/>
              <a:gd name="connsiteX139" fmla="*/ 163466 w 8688289"/>
              <a:gd name="connsiteY139" fmla="*/ 3919395 h 6858000"/>
              <a:gd name="connsiteX140" fmla="*/ 194768 w 8688289"/>
              <a:gd name="connsiteY140" fmla="*/ 3811577 h 6858000"/>
              <a:gd name="connsiteX141" fmla="*/ 226069 w 8688289"/>
              <a:gd name="connsiteY141" fmla="*/ 3703760 h 6858000"/>
              <a:gd name="connsiteX142" fmla="*/ 257371 w 8688289"/>
              <a:gd name="connsiteY142" fmla="*/ 3595942 h 6858000"/>
              <a:gd name="connsiteX143" fmla="*/ 292151 w 8688289"/>
              <a:gd name="connsiteY143" fmla="*/ 3488125 h 6858000"/>
              <a:gd name="connsiteX144" fmla="*/ 330409 w 8688289"/>
              <a:gd name="connsiteY144" fmla="*/ 3380307 h 6858000"/>
              <a:gd name="connsiteX145" fmla="*/ 368667 w 8688289"/>
              <a:gd name="connsiteY145" fmla="*/ 3275968 h 6858000"/>
              <a:gd name="connsiteX146" fmla="*/ 406925 w 8688289"/>
              <a:gd name="connsiteY146" fmla="*/ 3171628 h 6858000"/>
              <a:gd name="connsiteX147" fmla="*/ 448660 w 8688289"/>
              <a:gd name="connsiteY147" fmla="*/ 3063811 h 6858000"/>
              <a:gd name="connsiteX148" fmla="*/ 493874 w 8688289"/>
              <a:gd name="connsiteY148" fmla="*/ 2959471 h 6858000"/>
              <a:gd name="connsiteX149" fmla="*/ 539088 w 8688289"/>
              <a:gd name="connsiteY149" fmla="*/ 2855131 h 6858000"/>
              <a:gd name="connsiteX150" fmla="*/ 636472 w 8688289"/>
              <a:gd name="connsiteY150" fmla="*/ 2649930 h 6858000"/>
              <a:gd name="connsiteX151" fmla="*/ 737333 w 8688289"/>
              <a:gd name="connsiteY151" fmla="*/ 2441251 h 6858000"/>
              <a:gd name="connsiteX152" fmla="*/ 789503 w 8688289"/>
              <a:gd name="connsiteY152" fmla="*/ 2340390 h 6858000"/>
              <a:gd name="connsiteX153" fmla="*/ 845151 w 8688289"/>
              <a:gd name="connsiteY153" fmla="*/ 2239528 h 6858000"/>
              <a:gd name="connsiteX154" fmla="*/ 900798 w 8688289"/>
              <a:gd name="connsiteY154" fmla="*/ 2135188 h 6858000"/>
              <a:gd name="connsiteX155" fmla="*/ 959924 w 8688289"/>
              <a:gd name="connsiteY155" fmla="*/ 2034327 h 6858000"/>
              <a:gd name="connsiteX156" fmla="*/ 1015572 w 8688289"/>
              <a:gd name="connsiteY156" fmla="*/ 1933465 h 6858000"/>
              <a:gd name="connsiteX157" fmla="*/ 1074698 w 8688289"/>
              <a:gd name="connsiteY157" fmla="*/ 1832604 h 6858000"/>
              <a:gd name="connsiteX158" fmla="*/ 1196427 w 8688289"/>
              <a:gd name="connsiteY158" fmla="*/ 1630881 h 6858000"/>
              <a:gd name="connsiteX159" fmla="*/ 1325113 w 8688289"/>
              <a:gd name="connsiteY159" fmla="*/ 1432635 h 6858000"/>
              <a:gd name="connsiteX160" fmla="*/ 1453798 w 8688289"/>
              <a:gd name="connsiteY160" fmla="*/ 1230912 h 6858000"/>
              <a:gd name="connsiteX161" fmla="*/ 1585962 w 8688289"/>
              <a:gd name="connsiteY161" fmla="*/ 1032667 h 6858000"/>
              <a:gd name="connsiteX162" fmla="*/ 1655521 w 8688289"/>
              <a:gd name="connsiteY162" fmla="*/ 935284 h 6858000"/>
              <a:gd name="connsiteX163" fmla="*/ 1721603 w 8688289"/>
              <a:gd name="connsiteY163" fmla="*/ 837900 h 6858000"/>
              <a:gd name="connsiteX164" fmla="*/ 1999842 w 8688289"/>
              <a:gd name="connsiteY164" fmla="*/ 437932 h 6858000"/>
              <a:gd name="connsiteX165" fmla="*/ 2285037 w 8688289"/>
              <a:gd name="connsiteY1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688289" h="6858000">
                <a:moveTo>
                  <a:pt x="8688288" y="4328128"/>
                </a:moveTo>
                <a:lnTo>
                  <a:pt x="8688288" y="6858000"/>
                </a:lnTo>
                <a:lnTo>
                  <a:pt x="6155182" y="6858000"/>
                </a:lnTo>
                <a:lnTo>
                  <a:pt x="6180380" y="6830469"/>
                </a:lnTo>
                <a:lnTo>
                  <a:pt x="6375147" y="6625268"/>
                </a:lnTo>
                <a:lnTo>
                  <a:pt x="6573392" y="6416589"/>
                </a:lnTo>
                <a:lnTo>
                  <a:pt x="6778594" y="6207910"/>
                </a:lnTo>
                <a:lnTo>
                  <a:pt x="6987273" y="5992275"/>
                </a:lnTo>
                <a:lnTo>
                  <a:pt x="7202908" y="5780117"/>
                </a:lnTo>
                <a:lnTo>
                  <a:pt x="7422021" y="5564482"/>
                </a:lnTo>
                <a:lnTo>
                  <a:pt x="7860247" y="5133213"/>
                </a:lnTo>
                <a:lnTo>
                  <a:pt x="8305429" y="4701942"/>
                </a:lnTo>
                <a:close/>
                <a:moveTo>
                  <a:pt x="7032922" y="0"/>
                </a:moveTo>
                <a:lnTo>
                  <a:pt x="8688289" y="0"/>
                </a:lnTo>
                <a:lnTo>
                  <a:pt x="8688289" y="2405427"/>
                </a:lnTo>
                <a:lnTo>
                  <a:pt x="8611494" y="2503855"/>
                </a:lnTo>
                <a:lnTo>
                  <a:pt x="8489765" y="2653408"/>
                </a:lnTo>
                <a:lnTo>
                  <a:pt x="8371513" y="2802961"/>
                </a:lnTo>
                <a:lnTo>
                  <a:pt x="8138488" y="3088156"/>
                </a:lnTo>
                <a:lnTo>
                  <a:pt x="7919375" y="3355961"/>
                </a:lnTo>
                <a:lnTo>
                  <a:pt x="7710695" y="3599420"/>
                </a:lnTo>
                <a:lnTo>
                  <a:pt x="7362897" y="4013300"/>
                </a:lnTo>
                <a:lnTo>
                  <a:pt x="7220299" y="4176765"/>
                </a:lnTo>
                <a:lnTo>
                  <a:pt x="7164652" y="4242847"/>
                </a:lnTo>
                <a:lnTo>
                  <a:pt x="7112482" y="4305451"/>
                </a:lnTo>
                <a:lnTo>
                  <a:pt x="7032489" y="4399356"/>
                </a:lnTo>
                <a:lnTo>
                  <a:pt x="6945539" y="4503696"/>
                </a:lnTo>
                <a:lnTo>
                  <a:pt x="6740337" y="4733243"/>
                </a:lnTo>
                <a:lnTo>
                  <a:pt x="6510791" y="4990614"/>
                </a:lnTo>
                <a:lnTo>
                  <a:pt x="6260375" y="5268852"/>
                </a:lnTo>
                <a:lnTo>
                  <a:pt x="5992571" y="5564481"/>
                </a:lnTo>
                <a:lnTo>
                  <a:pt x="5717810" y="5874022"/>
                </a:lnTo>
                <a:lnTo>
                  <a:pt x="5436093" y="6200952"/>
                </a:lnTo>
                <a:lnTo>
                  <a:pt x="5293495" y="6364418"/>
                </a:lnTo>
                <a:lnTo>
                  <a:pt x="5154376" y="6531361"/>
                </a:lnTo>
                <a:lnTo>
                  <a:pt x="5015257" y="6698304"/>
                </a:lnTo>
                <a:lnTo>
                  <a:pt x="4885504" y="6858000"/>
                </a:lnTo>
                <a:lnTo>
                  <a:pt x="1863258" y="6858000"/>
                </a:lnTo>
                <a:lnTo>
                  <a:pt x="1878114" y="6820034"/>
                </a:lnTo>
                <a:lnTo>
                  <a:pt x="1909416" y="6736562"/>
                </a:lnTo>
                <a:lnTo>
                  <a:pt x="1947674" y="6656568"/>
                </a:lnTo>
                <a:lnTo>
                  <a:pt x="2020711" y="6493103"/>
                </a:lnTo>
                <a:lnTo>
                  <a:pt x="2104183" y="6326160"/>
                </a:lnTo>
                <a:lnTo>
                  <a:pt x="2194611" y="6152261"/>
                </a:lnTo>
                <a:lnTo>
                  <a:pt x="2243303" y="6068789"/>
                </a:lnTo>
                <a:lnTo>
                  <a:pt x="2291994" y="5985317"/>
                </a:lnTo>
                <a:lnTo>
                  <a:pt x="2340686" y="5898368"/>
                </a:lnTo>
                <a:lnTo>
                  <a:pt x="2392856" y="5814896"/>
                </a:lnTo>
                <a:lnTo>
                  <a:pt x="2441548" y="5727946"/>
                </a:lnTo>
                <a:lnTo>
                  <a:pt x="2500673" y="5644475"/>
                </a:lnTo>
                <a:lnTo>
                  <a:pt x="2608491" y="5474054"/>
                </a:lnTo>
                <a:lnTo>
                  <a:pt x="2664139" y="5390582"/>
                </a:lnTo>
                <a:lnTo>
                  <a:pt x="2719786" y="5307110"/>
                </a:lnTo>
                <a:lnTo>
                  <a:pt x="2834560" y="5140167"/>
                </a:lnTo>
                <a:lnTo>
                  <a:pt x="2949334" y="4976702"/>
                </a:lnTo>
                <a:lnTo>
                  <a:pt x="3067585" y="4813236"/>
                </a:lnTo>
                <a:lnTo>
                  <a:pt x="3185837" y="4656727"/>
                </a:lnTo>
                <a:lnTo>
                  <a:pt x="3300610" y="4500218"/>
                </a:lnTo>
                <a:lnTo>
                  <a:pt x="3359736" y="4423702"/>
                </a:lnTo>
                <a:lnTo>
                  <a:pt x="3418862" y="4350664"/>
                </a:lnTo>
                <a:lnTo>
                  <a:pt x="3533635" y="4204589"/>
                </a:lnTo>
                <a:lnTo>
                  <a:pt x="3644931" y="4061992"/>
                </a:lnTo>
                <a:lnTo>
                  <a:pt x="3752748" y="3926350"/>
                </a:lnTo>
                <a:lnTo>
                  <a:pt x="3860566" y="3797665"/>
                </a:lnTo>
                <a:lnTo>
                  <a:pt x="3961427" y="3675935"/>
                </a:lnTo>
                <a:lnTo>
                  <a:pt x="4149238" y="3456822"/>
                </a:lnTo>
                <a:lnTo>
                  <a:pt x="4309226" y="3269011"/>
                </a:lnTo>
                <a:lnTo>
                  <a:pt x="4535295" y="3011640"/>
                </a:lnTo>
                <a:lnTo>
                  <a:pt x="4684848" y="2837741"/>
                </a:lnTo>
                <a:lnTo>
                  <a:pt x="4862226" y="2632540"/>
                </a:lnTo>
                <a:lnTo>
                  <a:pt x="5279584" y="2138666"/>
                </a:lnTo>
                <a:lnTo>
                  <a:pt x="5512609" y="1860427"/>
                </a:lnTo>
                <a:lnTo>
                  <a:pt x="5759546" y="1561321"/>
                </a:lnTo>
                <a:lnTo>
                  <a:pt x="6270809" y="938761"/>
                </a:lnTo>
                <a:lnTo>
                  <a:pt x="6531659" y="618787"/>
                </a:lnTo>
                <a:lnTo>
                  <a:pt x="6789029" y="302290"/>
                </a:lnTo>
                <a:close/>
                <a:moveTo>
                  <a:pt x="2320585" y="0"/>
                </a:moveTo>
                <a:lnTo>
                  <a:pt x="5394900" y="0"/>
                </a:lnTo>
                <a:lnTo>
                  <a:pt x="5324796" y="90134"/>
                </a:lnTo>
                <a:lnTo>
                  <a:pt x="5053513" y="441409"/>
                </a:lnTo>
                <a:lnTo>
                  <a:pt x="4497036" y="1150919"/>
                </a:lnTo>
                <a:lnTo>
                  <a:pt x="4215319" y="1509151"/>
                </a:lnTo>
                <a:lnTo>
                  <a:pt x="3933602" y="1867384"/>
                </a:lnTo>
                <a:lnTo>
                  <a:pt x="3658841" y="2229094"/>
                </a:lnTo>
                <a:lnTo>
                  <a:pt x="3519722" y="2409949"/>
                </a:lnTo>
                <a:lnTo>
                  <a:pt x="3384080" y="2590805"/>
                </a:lnTo>
                <a:lnTo>
                  <a:pt x="3248439" y="2771660"/>
                </a:lnTo>
                <a:lnTo>
                  <a:pt x="3116275" y="2952515"/>
                </a:lnTo>
                <a:lnTo>
                  <a:pt x="2984112" y="3133370"/>
                </a:lnTo>
                <a:lnTo>
                  <a:pt x="2855426" y="3314225"/>
                </a:lnTo>
                <a:lnTo>
                  <a:pt x="2730219" y="3498559"/>
                </a:lnTo>
                <a:lnTo>
                  <a:pt x="2605011" y="3679414"/>
                </a:lnTo>
                <a:lnTo>
                  <a:pt x="2486760" y="3860269"/>
                </a:lnTo>
                <a:lnTo>
                  <a:pt x="2365030" y="4044602"/>
                </a:lnTo>
                <a:lnTo>
                  <a:pt x="2250257" y="4225458"/>
                </a:lnTo>
                <a:lnTo>
                  <a:pt x="2135483" y="4406313"/>
                </a:lnTo>
                <a:lnTo>
                  <a:pt x="2027666" y="4587168"/>
                </a:lnTo>
                <a:lnTo>
                  <a:pt x="1923326" y="4771501"/>
                </a:lnTo>
                <a:lnTo>
                  <a:pt x="1825943" y="4952356"/>
                </a:lnTo>
                <a:lnTo>
                  <a:pt x="1728559" y="5133212"/>
                </a:lnTo>
                <a:lnTo>
                  <a:pt x="1638131" y="5314067"/>
                </a:lnTo>
                <a:lnTo>
                  <a:pt x="1551182" y="5494922"/>
                </a:lnTo>
                <a:lnTo>
                  <a:pt x="1467710" y="5675777"/>
                </a:lnTo>
                <a:lnTo>
                  <a:pt x="1391194" y="5853155"/>
                </a:lnTo>
                <a:lnTo>
                  <a:pt x="1321635" y="6034010"/>
                </a:lnTo>
                <a:lnTo>
                  <a:pt x="1255553" y="6214865"/>
                </a:lnTo>
                <a:lnTo>
                  <a:pt x="1192949" y="6395720"/>
                </a:lnTo>
                <a:lnTo>
                  <a:pt x="1140779" y="6573097"/>
                </a:lnTo>
                <a:lnTo>
                  <a:pt x="1092088" y="6750475"/>
                </a:lnTo>
                <a:lnTo>
                  <a:pt x="1066788" y="6858000"/>
                </a:lnTo>
                <a:lnTo>
                  <a:pt x="248652" y="6858000"/>
                </a:lnTo>
                <a:lnTo>
                  <a:pt x="236503" y="6820034"/>
                </a:lnTo>
                <a:lnTo>
                  <a:pt x="208680"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8" y="3811577"/>
                </a:lnTo>
                <a:lnTo>
                  <a:pt x="226069" y="3703760"/>
                </a:lnTo>
                <a:lnTo>
                  <a:pt x="257371" y="3595942"/>
                </a:lnTo>
                <a:lnTo>
                  <a:pt x="292151" y="3488125"/>
                </a:lnTo>
                <a:lnTo>
                  <a:pt x="330409" y="3380307"/>
                </a:lnTo>
                <a:lnTo>
                  <a:pt x="368667" y="3275968"/>
                </a:lnTo>
                <a:lnTo>
                  <a:pt x="406925" y="3171628"/>
                </a:lnTo>
                <a:lnTo>
                  <a:pt x="448660" y="3063811"/>
                </a:lnTo>
                <a:lnTo>
                  <a:pt x="493874" y="2959471"/>
                </a:lnTo>
                <a:lnTo>
                  <a:pt x="539088" y="2855131"/>
                </a:lnTo>
                <a:lnTo>
                  <a:pt x="636472" y="2649930"/>
                </a:lnTo>
                <a:lnTo>
                  <a:pt x="737333" y="2441251"/>
                </a:lnTo>
                <a:lnTo>
                  <a:pt x="789503" y="2340390"/>
                </a:lnTo>
                <a:lnTo>
                  <a:pt x="845151" y="2239528"/>
                </a:lnTo>
                <a:lnTo>
                  <a:pt x="900798" y="2135188"/>
                </a:lnTo>
                <a:lnTo>
                  <a:pt x="959924" y="2034327"/>
                </a:lnTo>
                <a:lnTo>
                  <a:pt x="1015572" y="1933465"/>
                </a:lnTo>
                <a:lnTo>
                  <a:pt x="1074698" y="1832604"/>
                </a:lnTo>
                <a:lnTo>
                  <a:pt x="1196427" y="1630881"/>
                </a:lnTo>
                <a:lnTo>
                  <a:pt x="1325113" y="1432635"/>
                </a:lnTo>
                <a:lnTo>
                  <a:pt x="1453798" y="1230912"/>
                </a:lnTo>
                <a:lnTo>
                  <a:pt x="1585962" y="1032667"/>
                </a:lnTo>
                <a:lnTo>
                  <a:pt x="1655521" y="935284"/>
                </a:lnTo>
                <a:lnTo>
                  <a:pt x="1721603" y="837900"/>
                </a:lnTo>
                <a:lnTo>
                  <a:pt x="1999842" y="437932"/>
                </a:lnTo>
                <a:lnTo>
                  <a:pt x="2285037" y="48398"/>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 name="Group 4">
            <a:extLst>
              <a:ext uri="{FF2B5EF4-FFF2-40B4-BE49-F238E27FC236}">
                <a16:creationId xmlns:a16="http://schemas.microsoft.com/office/drawing/2014/main" id="{1F9E1514-77AC-237D-55D9-DFBEE85FFD7C}"/>
              </a:ext>
              <a:ext uri="{C183D7F6-B498-43B3-948B-1728B52AA6E4}">
                <adec:decorative xmlns:adec="http://schemas.microsoft.com/office/drawing/2017/decorative" val="1"/>
              </a:ext>
            </a:extLst>
          </p:cNvPr>
          <p:cNvGrpSpPr>
            <a:grpSpLocks noChangeAspect="1"/>
          </p:cNvGrpSpPr>
          <p:nvPr userDrawn="1"/>
        </p:nvGrpSpPr>
        <p:grpSpPr>
          <a:xfrm>
            <a:off x="628600" y="476672"/>
            <a:ext cx="2353395" cy="936000"/>
            <a:chOff x="911225" y="260350"/>
            <a:chExt cx="4183063" cy="1663700"/>
          </a:xfrm>
          <a:solidFill>
            <a:schemeClr val="accent1"/>
          </a:solidFill>
        </p:grpSpPr>
        <p:sp>
          <p:nvSpPr>
            <p:cNvPr id="6" name="Freeform 6">
              <a:extLst>
                <a:ext uri="{FF2B5EF4-FFF2-40B4-BE49-F238E27FC236}">
                  <a16:creationId xmlns:a16="http://schemas.microsoft.com/office/drawing/2014/main" id="{AF0E36BB-BBC1-E040-DA8C-2138DB4E9E3C}"/>
                </a:ext>
              </a:extLst>
            </p:cNvPr>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Freeform 7">
              <a:extLst>
                <a:ext uri="{FF2B5EF4-FFF2-40B4-BE49-F238E27FC236}">
                  <a16:creationId xmlns:a16="http://schemas.microsoft.com/office/drawing/2014/main" id="{8566E919-F51F-823C-4232-8C855258E7A4}"/>
                </a:ext>
              </a:extLst>
            </p:cNvPr>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 name="Freeform 8">
              <a:extLst>
                <a:ext uri="{FF2B5EF4-FFF2-40B4-BE49-F238E27FC236}">
                  <a16:creationId xmlns:a16="http://schemas.microsoft.com/office/drawing/2014/main" id="{1EBCD1A8-6EFF-EA63-1F2E-D604762C5238}"/>
                </a:ext>
              </a:extLst>
            </p:cNvPr>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938589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Content ">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EB299E-F3FC-B817-329F-C82605FFC21A}"/>
              </a:ext>
              <a:ext uri="{C183D7F6-B498-43B3-948B-1728B52AA6E4}">
                <adec:decorative xmlns:adec="http://schemas.microsoft.com/office/drawing/2017/decorative" val="1"/>
              </a:ext>
            </a:extLst>
          </p:cNvPr>
          <p:cNvGrpSpPr/>
          <p:nvPr userDrawn="1"/>
        </p:nvGrpSpPr>
        <p:grpSpPr>
          <a:xfrm>
            <a:off x="9794024" y="1599492"/>
            <a:ext cx="2397977" cy="5258508"/>
            <a:chOff x="9794024" y="1599492"/>
            <a:chExt cx="2397977" cy="5258508"/>
          </a:xfrm>
          <a:solidFill>
            <a:schemeClr val="bg2"/>
          </a:solidFill>
        </p:grpSpPr>
        <p:sp>
          <p:nvSpPr>
            <p:cNvPr id="15" name="Freeform: Shape 14">
              <a:extLst>
                <a:ext uri="{FF2B5EF4-FFF2-40B4-BE49-F238E27FC236}">
                  <a16:creationId xmlns:a16="http://schemas.microsoft.com/office/drawing/2014/main" id="{5C8AD33F-8224-CE46-9D70-F093C9D742C5}"/>
                </a:ext>
              </a:extLst>
            </p:cNvPr>
            <p:cNvSpPr>
              <a:spLocks/>
            </p:cNvSpPr>
            <p:nvPr userDrawn="1"/>
          </p:nvSpPr>
          <p:spPr bwMode="auto">
            <a:xfrm>
              <a:off x="10716522" y="4729133"/>
              <a:ext cx="1475478" cy="2128867"/>
            </a:xfrm>
            <a:custGeom>
              <a:avLst/>
              <a:gdLst>
                <a:gd name="connsiteX0" fmla="*/ 1475478 w 1475478"/>
                <a:gd name="connsiteY0" fmla="*/ 0 h 2128867"/>
                <a:gd name="connsiteX1" fmla="*/ 1475478 w 1475478"/>
                <a:gd name="connsiteY1" fmla="*/ 2128867 h 2128867"/>
                <a:gd name="connsiteX2" fmla="*/ 0 w 1475478"/>
                <a:gd name="connsiteY2" fmla="*/ 2128867 h 2128867"/>
                <a:gd name="connsiteX3" fmla="*/ 2007 w 1475478"/>
                <a:gd name="connsiteY3" fmla="*/ 2123097 h 2128867"/>
                <a:gd name="connsiteX4" fmla="*/ 16149 w 1475478"/>
                <a:gd name="connsiteY4" fmla="*/ 2084208 h 2128867"/>
                <a:gd name="connsiteX5" fmla="*/ 32058 w 1475478"/>
                <a:gd name="connsiteY5" fmla="*/ 2043551 h 2128867"/>
                <a:gd name="connsiteX6" fmla="*/ 47967 w 1475478"/>
                <a:gd name="connsiteY6" fmla="*/ 2001126 h 2128867"/>
                <a:gd name="connsiteX7" fmla="*/ 67412 w 1475478"/>
                <a:gd name="connsiteY7" fmla="*/ 1960469 h 2128867"/>
                <a:gd name="connsiteX8" fmla="*/ 104533 w 1475478"/>
                <a:gd name="connsiteY8" fmla="*/ 1877388 h 2128867"/>
                <a:gd name="connsiteX9" fmla="*/ 146958 w 1475478"/>
                <a:gd name="connsiteY9" fmla="*/ 1792538 h 2128867"/>
                <a:gd name="connsiteX10" fmla="*/ 192918 w 1475478"/>
                <a:gd name="connsiteY10" fmla="*/ 1704153 h 2128867"/>
                <a:gd name="connsiteX11" fmla="*/ 217666 w 1475478"/>
                <a:gd name="connsiteY11" fmla="*/ 1661728 h 2128867"/>
                <a:gd name="connsiteX12" fmla="*/ 242414 w 1475478"/>
                <a:gd name="connsiteY12" fmla="*/ 1619304 h 2128867"/>
                <a:gd name="connsiteX13" fmla="*/ 267162 w 1475478"/>
                <a:gd name="connsiteY13" fmla="*/ 1575111 h 2128867"/>
                <a:gd name="connsiteX14" fmla="*/ 293677 w 1475478"/>
                <a:gd name="connsiteY14" fmla="*/ 1532687 h 2128867"/>
                <a:gd name="connsiteX15" fmla="*/ 318425 w 1475478"/>
                <a:gd name="connsiteY15" fmla="*/ 1488494 h 2128867"/>
                <a:gd name="connsiteX16" fmla="*/ 348476 w 1475478"/>
                <a:gd name="connsiteY16" fmla="*/ 1446069 h 2128867"/>
                <a:gd name="connsiteX17" fmla="*/ 403274 w 1475478"/>
                <a:gd name="connsiteY17" fmla="*/ 1359452 h 2128867"/>
                <a:gd name="connsiteX18" fmla="*/ 431557 w 1475478"/>
                <a:gd name="connsiteY18" fmla="*/ 1317028 h 2128867"/>
                <a:gd name="connsiteX19" fmla="*/ 459841 w 1475478"/>
                <a:gd name="connsiteY19" fmla="*/ 1274603 h 2128867"/>
                <a:gd name="connsiteX20" fmla="*/ 518175 w 1475478"/>
                <a:gd name="connsiteY20" fmla="*/ 1189753 h 2128867"/>
                <a:gd name="connsiteX21" fmla="*/ 576509 w 1475478"/>
                <a:gd name="connsiteY21" fmla="*/ 1106672 h 2128867"/>
                <a:gd name="connsiteX22" fmla="*/ 636610 w 1475478"/>
                <a:gd name="connsiteY22" fmla="*/ 1023590 h 2128867"/>
                <a:gd name="connsiteX23" fmla="*/ 696712 w 1475478"/>
                <a:gd name="connsiteY23" fmla="*/ 944043 h 2128867"/>
                <a:gd name="connsiteX24" fmla="*/ 755046 w 1475478"/>
                <a:gd name="connsiteY24" fmla="*/ 864497 h 2128867"/>
                <a:gd name="connsiteX25" fmla="*/ 785097 w 1475478"/>
                <a:gd name="connsiteY25" fmla="*/ 825608 h 2128867"/>
                <a:gd name="connsiteX26" fmla="*/ 815148 w 1475478"/>
                <a:gd name="connsiteY26" fmla="*/ 788486 h 2128867"/>
                <a:gd name="connsiteX27" fmla="*/ 873482 w 1475478"/>
                <a:gd name="connsiteY27" fmla="*/ 714243 h 2128867"/>
                <a:gd name="connsiteX28" fmla="*/ 930048 w 1475478"/>
                <a:gd name="connsiteY28" fmla="*/ 641767 h 2128867"/>
                <a:gd name="connsiteX29" fmla="*/ 984847 w 1475478"/>
                <a:gd name="connsiteY29" fmla="*/ 572827 h 2128867"/>
                <a:gd name="connsiteX30" fmla="*/ 1039645 w 1475478"/>
                <a:gd name="connsiteY30" fmla="*/ 507422 h 2128867"/>
                <a:gd name="connsiteX31" fmla="*/ 1090908 w 1475478"/>
                <a:gd name="connsiteY31" fmla="*/ 445553 h 2128867"/>
                <a:gd name="connsiteX32" fmla="*/ 1186364 w 1475478"/>
                <a:gd name="connsiteY32" fmla="*/ 334188 h 2128867"/>
                <a:gd name="connsiteX33" fmla="*/ 1267678 w 1475478"/>
                <a:gd name="connsiteY33" fmla="*/ 238732 h 2128867"/>
                <a:gd name="connsiteX34" fmla="*/ 1382578 w 1475478"/>
                <a:gd name="connsiteY34" fmla="*/ 107923 h 2128867"/>
                <a:gd name="connsiteX35" fmla="*/ 1458589 w 1475478"/>
                <a:gd name="connsiteY35" fmla="*/ 19538 h 212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75478" h="2128867">
                  <a:moveTo>
                    <a:pt x="1475478" y="0"/>
                  </a:moveTo>
                  <a:lnTo>
                    <a:pt x="1475478" y="2128867"/>
                  </a:lnTo>
                  <a:lnTo>
                    <a:pt x="0" y="2128867"/>
                  </a:lnTo>
                  <a:lnTo>
                    <a:pt x="2007" y="2123097"/>
                  </a:lnTo>
                  <a:lnTo>
                    <a:pt x="16149" y="2084208"/>
                  </a:lnTo>
                  <a:lnTo>
                    <a:pt x="32058" y="2043551"/>
                  </a:lnTo>
                  <a:lnTo>
                    <a:pt x="47967" y="2001126"/>
                  </a:lnTo>
                  <a:lnTo>
                    <a:pt x="67412" y="1960469"/>
                  </a:lnTo>
                  <a:lnTo>
                    <a:pt x="104533" y="1877388"/>
                  </a:lnTo>
                  <a:lnTo>
                    <a:pt x="146958" y="1792538"/>
                  </a:lnTo>
                  <a:lnTo>
                    <a:pt x="192918" y="1704153"/>
                  </a:lnTo>
                  <a:lnTo>
                    <a:pt x="217666" y="1661728"/>
                  </a:lnTo>
                  <a:lnTo>
                    <a:pt x="242414" y="1619304"/>
                  </a:lnTo>
                  <a:lnTo>
                    <a:pt x="267162" y="1575111"/>
                  </a:lnTo>
                  <a:lnTo>
                    <a:pt x="293677" y="1532687"/>
                  </a:lnTo>
                  <a:lnTo>
                    <a:pt x="318425" y="1488494"/>
                  </a:lnTo>
                  <a:lnTo>
                    <a:pt x="348476" y="1446069"/>
                  </a:lnTo>
                  <a:lnTo>
                    <a:pt x="403274" y="1359452"/>
                  </a:lnTo>
                  <a:lnTo>
                    <a:pt x="431557" y="1317028"/>
                  </a:lnTo>
                  <a:lnTo>
                    <a:pt x="459841" y="1274603"/>
                  </a:lnTo>
                  <a:lnTo>
                    <a:pt x="518175" y="1189753"/>
                  </a:lnTo>
                  <a:lnTo>
                    <a:pt x="576509" y="1106672"/>
                  </a:lnTo>
                  <a:lnTo>
                    <a:pt x="636610" y="1023590"/>
                  </a:lnTo>
                  <a:lnTo>
                    <a:pt x="696712" y="944043"/>
                  </a:lnTo>
                  <a:lnTo>
                    <a:pt x="755046" y="864497"/>
                  </a:lnTo>
                  <a:lnTo>
                    <a:pt x="785097" y="825608"/>
                  </a:lnTo>
                  <a:lnTo>
                    <a:pt x="815148" y="788486"/>
                  </a:lnTo>
                  <a:lnTo>
                    <a:pt x="873482" y="714243"/>
                  </a:lnTo>
                  <a:lnTo>
                    <a:pt x="930048" y="641767"/>
                  </a:lnTo>
                  <a:lnTo>
                    <a:pt x="984847" y="572827"/>
                  </a:lnTo>
                  <a:lnTo>
                    <a:pt x="1039645" y="507422"/>
                  </a:lnTo>
                  <a:lnTo>
                    <a:pt x="1090908" y="445553"/>
                  </a:lnTo>
                  <a:lnTo>
                    <a:pt x="1186364" y="334188"/>
                  </a:lnTo>
                  <a:lnTo>
                    <a:pt x="1267678" y="238732"/>
                  </a:lnTo>
                  <a:lnTo>
                    <a:pt x="1382578" y="107923"/>
                  </a:lnTo>
                  <a:lnTo>
                    <a:pt x="1458589" y="195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
          <p:nvSpPr>
            <p:cNvPr id="14" name="Freeform: Shape 13">
              <a:extLst>
                <a:ext uri="{FF2B5EF4-FFF2-40B4-BE49-F238E27FC236}">
                  <a16:creationId xmlns:a16="http://schemas.microsoft.com/office/drawing/2014/main" id="{91888DB0-48B4-7634-9D9F-6144FF4B7B47}"/>
                </a:ext>
              </a:extLst>
            </p:cNvPr>
            <p:cNvSpPr>
              <a:spLocks/>
            </p:cNvSpPr>
            <p:nvPr userDrawn="1"/>
          </p:nvSpPr>
          <p:spPr bwMode="auto">
            <a:xfrm>
              <a:off x="9794024" y="1599492"/>
              <a:ext cx="2397977" cy="5258508"/>
            </a:xfrm>
            <a:custGeom>
              <a:avLst/>
              <a:gdLst>
                <a:gd name="connsiteX0" fmla="*/ 2397977 w 2397977"/>
                <a:gd name="connsiteY0" fmla="*/ 0 h 5258508"/>
                <a:gd name="connsiteX1" fmla="*/ 2397977 w 2397977"/>
                <a:gd name="connsiteY1" fmla="*/ 2148607 h 5258508"/>
                <a:gd name="connsiteX2" fmla="*/ 2285632 w 2397977"/>
                <a:gd name="connsiteY2" fmla="*/ 2291846 h 5258508"/>
                <a:gd name="connsiteX3" fmla="*/ 2142449 w 2397977"/>
                <a:gd name="connsiteY3" fmla="*/ 2473919 h 5258508"/>
                <a:gd name="connsiteX4" fmla="*/ 1999265 w 2397977"/>
                <a:gd name="connsiteY4" fmla="*/ 2655992 h 5258508"/>
                <a:gd name="connsiteX5" fmla="*/ 1859617 w 2397977"/>
                <a:gd name="connsiteY5" fmla="*/ 2839832 h 5258508"/>
                <a:gd name="connsiteX6" fmla="*/ 1788909 w 2397977"/>
                <a:gd name="connsiteY6" fmla="*/ 2931753 h 5258508"/>
                <a:gd name="connsiteX7" fmla="*/ 1719969 w 2397977"/>
                <a:gd name="connsiteY7" fmla="*/ 3023673 h 5258508"/>
                <a:gd name="connsiteX8" fmla="*/ 1651029 w 2397977"/>
                <a:gd name="connsiteY8" fmla="*/ 3115593 h 5258508"/>
                <a:gd name="connsiteX9" fmla="*/ 1583857 w 2397977"/>
                <a:gd name="connsiteY9" fmla="*/ 3207513 h 5258508"/>
                <a:gd name="connsiteX10" fmla="*/ 1516684 w 2397977"/>
                <a:gd name="connsiteY10" fmla="*/ 3299434 h 5258508"/>
                <a:gd name="connsiteX11" fmla="*/ 1451279 w 2397977"/>
                <a:gd name="connsiteY11" fmla="*/ 3391354 h 5258508"/>
                <a:gd name="connsiteX12" fmla="*/ 1387642 w 2397977"/>
                <a:gd name="connsiteY12" fmla="*/ 3485042 h 5258508"/>
                <a:gd name="connsiteX13" fmla="*/ 1324005 w 2397977"/>
                <a:gd name="connsiteY13" fmla="*/ 3576962 h 5258508"/>
                <a:gd name="connsiteX14" fmla="*/ 1263903 w 2397977"/>
                <a:gd name="connsiteY14" fmla="*/ 3668882 h 5258508"/>
                <a:gd name="connsiteX15" fmla="*/ 1202034 w 2397977"/>
                <a:gd name="connsiteY15" fmla="*/ 3762570 h 5258508"/>
                <a:gd name="connsiteX16" fmla="*/ 1143700 w 2397977"/>
                <a:gd name="connsiteY16" fmla="*/ 3854491 h 5258508"/>
                <a:gd name="connsiteX17" fmla="*/ 1085366 w 2397977"/>
                <a:gd name="connsiteY17" fmla="*/ 3946411 h 5258508"/>
                <a:gd name="connsiteX18" fmla="*/ 1030567 w 2397977"/>
                <a:gd name="connsiteY18" fmla="*/ 4038331 h 5258508"/>
                <a:gd name="connsiteX19" fmla="*/ 977536 w 2397977"/>
                <a:gd name="connsiteY19" fmla="*/ 4132019 h 5258508"/>
                <a:gd name="connsiteX20" fmla="*/ 928041 w 2397977"/>
                <a:gd name="connsiteY20" fmla="*/ 4223939 h 5258508"/>
                <a:gd name="connsiteX21" fmla="*/ 878545 w 2397977"/>
                <a:gd name="connsiteY21" fmla="*/ 4315859 h 5258508"/>
                <a:gd name="connsiteX22" fmla="*/ 832585 w 2397977"/>
                <a:gd name="connsiteY22" fmla="*/ 4407780 h 5258508"/>
                <a:gd name="connsiteX23" fmla="*/ 788393 w 2397977"/>
                <a:gd name="connsiteY23" fmla="*/ 4499700 h 5258508"/>
                <a:gd name="connsiteX24" fmla="*/ 745968 w 2397977"/>
                <a:gd name="connsiteY24" fmla="*/ 4591620 h 5258508"/>
                <a:gd name="connsiteX25" fmla="*/ 707079 w 2397977"/>
                <a:gd name="connsiteY25" fmla="*/ 4681773 h 5258508"/>
                <a:gd name="connsiteX26" fmla="*/ 671725 w 2397977"/>
                <a:gd name="connsiteY26" fmla="*/ 4773693 h 5258508"/>
                <a:gd name="connsiteX27" fmla="*/ 638139 w 2397977"/>
                <a:gd name="connsiteY27" fmla="*/ 4865613 h 5258508"/>
                <a:gd name="connsiteX28" fmla="*/ 606320 w 2397977"/>
                <a:gd name="connsiteY28" fmla="*/ 4957533 h 5258508"/>
                <a:gd name="connsiteX29" fmla="*/ 579805 w 2397977"/>
                <a:gd name="connsiteY29" fmla="*/ 5047686 h 5258508"/>
                <a:gd name="connsiteX30" fmla="*/ 555057 w 2397977"/>
                <a:gd name="connsiteY30" fmla="*/ 5137839 h 5258508"/>
                <a:gd name="connsiteX31" fmla="*/ 533845 w 2397977"/>
                <a:gd name="connsiteY31" fmla="*/ 5227991 h 5258508"/>
                <a:gd name="connsiteX32" fmla="*/ 527741 w 2397977"/>
                <a:gd name="connsiteY32" fmla="*/ 5258508 h 5258508"/>
                <a:gd name="connsiteX33" fmla="*/ 148053 w 2397977"/>
                <a:gd name="connsiteY33" fmla="*/ 5258508 h 5258508"/>
                <a:gd name="connsiteX34" fmla="*/ 134345 w 2397977"/>
                <a:gd name="connsiteY34" fmla="*/ 5217385 h 5258508"/>
                <a:gd name="connsiteX35" fmla="*/ 120203 w 2397977"/>
                <a:gd name="connsiteY35" fmla="*/ 5173193 h 5258508"/>
                <a:gd name="connsiteX36" fmla="*/ 106062 w 2397977"/>
                <a:gd name="connsiteY36" fmla="*/ 5127232 h 5258508"/>
                <a:gd name="connsiteX37" fmla="*/ 93688 w 2397977"/>
                <a:gd name="connsiteY37" fmla="*/ 5083040 h 5258508"/>
                <a:gd name="connsiteX38" fmla="*/ 83082 w 2397977"/>
                <a:gd name="connsiteY38" fmla="*/ 5037080 h 5258508"/>
                <a:gd name="connsiteX39" fmla="*/ 72476 w 2397977"/>
                <a:gd name="connsiteY39" fmla="*/ 4992887 h 5258508"/>
                <a:gd name="connsiteX40" fmla="*/ 61869 w 2397977"/>
                <a:gd name="connsiteY40" fmla="*/ 4945160 h 5258508"/>
                <a:gd name="connsiteX41" fmla="*/ 53031 w 2397977"/>
                <a:gd name="connsiteY41" fmla="*/ 4899199 h 5258508"/>
                <a:gd name="connsiteX42" fmla="*/ 44192 w 2397977"/>
                <a:gd name="connsiteY42" fmla="*/ 4851472 h 5258508"/>
                <a:gd name="connsiteX43" fmla="*/ 37122 w 2397977"/>
                <a:gd name="connsiteY43" fmla="*/ 4801976 h 5258508"/>
                <a:gd name="connsiteX44" fmla="*/ 30051 w 2397977"/>
                <a:gd name="connsiteY44" fmla="*/ 4752481 h 5258508"/>
                <a:gd name="connsiteX45" fmla="*/ 22980 w 2397977"/>
                <a:gd name="connsiteY45" fmla="*/ 4702985 h 5258508"/>
                <a:gd name="connsiteX46" fmla="*/ 17677 w 2397977"/>
                <a:gd name="connsiteY46" fmla="*/ 4653490 h 5258508"/>
                <a:gd name="connsiteX47" fmla="*/ 12374 w 2397977"/>
                <a:gd name="connsiteY47" fmla="*/ 4602226 h 5258508"/>
                <a:gd name="connsiteX48" fmla="*/ 8838 w 2397977"/>
                <a:gd name="connsiteY48" fmla="*/ 4550963 h 5258508"/>
                <a:gd name="connsiteX49" fmla="*/ 5303 w 2397977"/>
                <a:gd name="connsiteY49" fmla="*/ 4497932 h 5258508"/>
                <a:gd name="connsiteX50" fmla="*/ 1768 w 2397977"/>
                <a:gd name="connsiteY50" fmla="*/ 4439598 h 5258508"/>
                <a:gd name="connsiteX51" fmla="*/ 0 w 2397977"/>
                <a:gd name="connsiteY51" fmla="*/ 4381264 h 5258508"/>
                <a:gd name="connsiteX52" fmla="*/ 0 w 2397977"/>
                <a:gd name="connsiteY52" fmla="*/ 4322930 h 5258508"/>
                <a:gd name="connsiteX53" fmla="*/ 1768 w 2397977"/>
                <a:gd name="connsiteY53" fmla="*/ 4264596 h 5258508"/>
                <a:gd name="connsiteX54" fmla="*/ 3535 w 2397977"/>
                <a:gd name="connsiteY54" fmla="*/ 4206262 h 5258508"/>
                <a:gd name="connsiteX55" fmla="*/ 8838 w 2397977"/>
                <a:gd name="connsiteY55" fmla="*/ 4147928 h 5258508"/>
                <a:gd name="connsiteX56" fmla="*/ 14142 w 2397977"/>
                <a:gd name="connsiteY56" fmla="*/ 4091362 h 5258508"/>
                <a:gd name="connsiteX57" fmla="*/ 19445 w 2397977"/>
                <a:gd name="connsiteY57" fmla="*/ 4034796 h 5258508"/>
                <a:gd name="connsiteX58" fmla="*/ 28283 w 2397977"/>
                <a:gd name="connsiteY58" fmla="*/ 3978229 h 5258508"/>
                <a:gd name="connsiteX59" fmla="*/ 37122 w 2397977"/>
                <a:gd name="connsiteY59" fmla="*/ 3921663 h 5258508"/>
                <a:gd name="connsiteX60" fmla="*/ 45960 w 2397977"/>
                <a:gd name="connsiteY60" fmla="*/ 3865097 h 5258508"/>
                <a:gd name="connsiteX61" fmla="*/ 58334 w 2397977"/>
                <a:gd name="connsiteY61" fmla="*/ 3808530 h 5258508"/>
                <a:gd name="connsiteX62" fmla="*/ 70708 w 2397977"/>
                <a:gd name="connsiteY62" fmla="*/ 3753732 h 5258508"/>
                <a:gd name="connsiteX63" fmla="*/ 83082 w 2397977"/>
                <a:gd name="connsiteY63" fmla="*/ 3698933 h 5258508"/>
                <a:gd name="connsiteX64" fmla="*/ 98991 w 2397977"/>
                <a:gd name="connsiteY64" fmla="*/ 3644135 h 5258508"/>
                <a:gd name="connsiteX65" fmla="*/ 114900 w 2397977"/>
                <a:gd name="connsiteY65" fmla="*/ 3589336 h 5258508"/>
                <a:gd name="connsiteX66" fmla="*/ 130810 w 2397977"/>
                <a:gd name="connsiteY66" fmla="*/ 3534537 h 5258508"/>
                <a:gd name="connsiteX67" fmla="*/ 148487 w 2397977"/>
                <a:gd name="connsiteY67" fmla="*/ 3479739 h 5258508"/>
                <a:gd name="connsiteX68" fmla="*/ 167931 w 2397977"/>
                <a:gd name="connsiteY68" fmla="*/ 3424940 h 5258508"/>
                <a:gd name="connsiteX69" fmla="*/ 187376 w 2397977"/>
                <a:gd name="connsiteY69" fmla="*/ 3371909 h 5258508"/>
                <a:gd name="connsiteX70" fmla="*/ 206821 w 2397977"/>
                <a:gd name="connsiteY70" fmla="*/ 3318878 h 5258508"/>
                <a:gd name="connsiteX71" fmla="*/ 228033 w 2397977"/>
                <a:gd name="connsiteY71" fmla="*/ 3264080 h 5258508"/>
                <a:gd name="connsiteX72" fmla="*/ 251013 w 2397977"/>
                <a:gd name="connsiteY72" fmla="*/ 3211049 h 5258508"/>
                <a:gd name="connsiteX73" fmla="*/ 273993 w 2397977"/>
                <a:gd name="connsiteY73" fmla="*/ 3158018 h 5258508"/>
                <a:gd name="connsiteX74" fmla="*/ 323489 w 2397977"/>
                <a:gd name="connsiteY74" fmla="*/ 3053724 h 5258508"/>
                <a:gd name="connsiteX75" fmla="*/ 374752 w 2397977"/>
                <a:gd name="connsiteY75" fmla="*/ 2947662 h 5258508"/>
                <a:gd name="connsiteX76" fmla="*/ 401267 w 2397977"/>
                <a:gd name="connsiteY76" fmla="*/ 2896399 h 5258508"/>
                <a:gd name="connsiteX77" fmla="*/ 429550 w 2397977"/>
                <a:gd name="connsiteY77" fmla="*/ 2845135 h 5258508"/>
                <a:gd name="connsiteX78" fmla="*/ 457833 w 2397977"/>
                <a:gd name="connsiteY78" fmla="*/ 2792105 h 5258508"/>
                <a:gd name="connsiteX79" fmla="*/ 487884 w 2397977"/>
                <a:gd name="connsiteY79" fmla="*/ 2740841 h 5258508"/>
                <a:gd name="connsiteX80" fmla="*/ 516167 w 2397977"/>
                <a:gd name="connsiteY80" fmla="*/ 2689578 h 5258508"/>
                <a:gd name="connsiteX81" fmla="*/ 546218 w 2397977"/>
                <a:gd name="connsiteY81" fmla="*/ 2638315 h 5258508"/>
                <a:gd name="connsiteX82" fmla="*/ 608088 w 2397977"/>
                <a:gd name="connsiteY82" fmla="*/ 2535788 h 5258508"/>
                <a:gd name="connsiteX83" fmla="*/ 673493 w 2397977"/>
                <a:gd name="connsiteY83" fmla="*/ 2435030 h 5258508"/>
                <a:gd name="connsiteX84" fmla="*/ 738897 w 2397977"/>
                <a:gd name="connsiteY84" fmla="*/ 2332503 h 5258508"/>
                <a:gd name="connsiteX85" fmla="*/ 806070 w 2397977"/>
                <a:gd name="connsiteY85" fmla="*/ 2231745 h 5258508"/>
                <a:gd name="connsiteX86" fmla="*/ 841424 w 2397977"/>
                <a:gd name="connsiteY86" fmla="*/ 2182249 h 5258508"/>
                <a:gd name="connsiteX87" fmla="*/ 875010 w 2397977"/>
                <a:gd name="connsiteY87" fmla="*/ 2132754 h 5258508"/>
                <a:gd name="connsiteX88" fmla="*/ 1016426 w 2397977"/>
                <a:gd name="connsiteY88" fmla="*/ 1929468 h 5258508"/>
                <a:gd name="connsiteX89" fmla="*/ 1161377 w 2397977"/>
                <a:gd name="connsiteY89" fmla="*/ 1731486 h 5258508"/>
                <a:gd name="connsiteX90" fmla="*/ 1308096 w 2397977"/>
                <a:gd name="connsiteY90" fmla="*/ 1531737 h 5258508"/>
                <a:gd name="connsiteX91" fmla="*/ 1453047 w 2397977"/>
                <a:gd name="connsiteY91" fmla="*/ 1333754 h 5258508"/>
                <a:gd name="connsiteX92" fmla="*/ 1525523 w 2397977"/>
                <a:gd name="connsiteY92" fmla="*/ 1232996 h 5258508"/>
                <a:gd name="connsiteX93" fmla="*/ 1596230 w 2397977"/>
                <a:gd name="connsiteY93" fmla="*/ 1134005 h 5258508"/>
                <a:gd name="connsiteX94" fmla="*/ 1836637 w 2397977"/>
                <a:gd name="connsiteY94" fmla="*/ 798142 h 5258508"/>
                <a:gd name="connsiteX95" fmla="*/ 2068205 w 2397977"/>
                <a:gd name="connsiteY95" fmla="*/ 472886 h 5258508"/>
                <a:gd name="connsiteX96" fmla="*/ 2177803 w 2397977"/>
                <a:gd name="connsiteY96" fmla="*/ 317329 h 5258508"/>
                <a:gd name="connsiteX97" fmla="*/ 2283865 w 2397977"/>
                <a:gd name="connsiteY97" fmla="*/ 167074 h 5258508"/>
                <a:gd name="connsiteX98" fmla="*/ 2382855 w 2397977"/>
                <a:gd name="connsiteY98" fmla="*/ 22123 h 52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97977" h="5258508">
                  <a:moveTo>
                    <a:pt x="2397977" y="0"/>
                  </a:moveTo>
                  <a:lnTo>
                    <a:pt x="2397977" y="2148607"/>
                  </a:lnTo>
                  <a:lnTo>
                    <a:pt x="2285632" y="2291846"/>
                  </a:lnTo>
                  <a:lnTo>
                    <a:pt x="2142449" y="2473919"/>
                  </a:lnTo>
                  <a:lnTo>
                    <a:pt x="1999265" y="2655992"/>
                  </a:lnTo>
                  <a:lnTo>
                    <a:pt x="1859617" y="2839832"/>
                  </a:lnTo>
                  <a:lnTo>
                    <a:pt x="1788909" y="2931753"/>
                  </a:lnTo>
                  <a:lnTo>
                    <a:pt x="1719969" y="3023673"/>
                  </a:lnTo>
                  <a:lnTo>
                    <a:pt x="1651029" y="3115593"/>
                  </a:lnTo>
                  <a:lnTo>
                    <a:pt x="1583857" y="3207513"/>
                  </a:lnTo>
                  <a:lnTo>
                    <a:pt x="1516684" y="3299434"/>
                  </a:lnTo>
                  <a:lnTo>
                    <a:pt x="1451279" y="3391354"/>
                  </a:lnTo>
                  <a:lnTo>
                    <a:pt x="1387642" y="3485042"/>
                  </a:lnTo>
                  <a:lnTo>
                    <a:pt x="1324005" y="3576962"/>
                  </a:lnTo>
                  <a:lnTo>
                    <a:pt x="1263903" y="3668882"/>
                  </a:lnTo>
                  <a:lnTo>
                    <a:pt x="1202034" y="3762570"/>
                  </a:lnTo>
                  <a:lnTo>
                    <a:pt x="1143700" y="3854491"/>
                  </a:lnTo>
                  <a:lnTo>
                    <a:pt x="1085366" y="3946411"/>
                  </a:lnTo>
                  <a:lnTo>
                    <a:pt x="1030567" y="4038331"/>
                  </a:lnTo>
                  <a:lnTo>
                    <a:pt x="977536" y="4132019"/>
                  </a:lnTo>
                  <a:lnTo>
                    <a:pt x="928041" y="4223939"/>
                  </a:lnTo>
                  <a:lnTo>
                    <a:pt x="878545" y="4315859"/>
                  </a:lnTo>
                  <a:lnTo>
                    <a:pt x="832585" y="4407780"/>
                  </a:lnTo>
                  <a:lnTo>
                    <a:pt x="788393" y="4499700"/>
                  </a:lnTo>
                  <a:lnTo>
                    <a:pt x="745968" y="4591620"/>
                  </a:lnTo>
                  <a:lnTo>
                    <a:pt x="707079" y="4681773"/>
                  </a:lnTo>
                  <a:lnTo>
                    <a:pt x="671725" y="4773693"/>
                  </a:lnTo>
                  <a:lnTo>
                    <a:pt x="638139" y="4865613"/>
                  </a:lnTo>
                  <a:lnTo>
                    <a:pt x="606320" y="4957533"/>
                  </a:lnTo>
                  <a:lnTo>
                    <a:pt x="579805" y="5047686"/>
                  </a:lnTo>
                  <a:lnTo>
                    <a:pt x="555057" y="5137839"/>
                  </a:lnTo>
                  <a:lnTo>
                    <a:pt x="533845" y="5227991"/>
                  </a:lnTo>
                  <a:lnTo>
                    <a:pt x="527741" y="5258508"/>
                  </a:lnTo>
                  <a:lnTo>
                    <a:pt x="148053" y="5258508"/>
                  </a:lnTo>
                  <a:lnTo>
                    <a:pt x="134345" y="5217385"/>
                  </a:lnTo>
                  <a:lnTo>
                    <a:pt x="120203" y="5173193"/>
                  </a:lnTo>
                  <a:lnTo>
                    <a:pt x="106062" y="5127232"/>
                  </a:lnTo>
                  <a:lnTo>
                    <a:pt x="93688" y="5083040"/>
                  </a:lnTo>
                  <a:lnTo>
                    <a:pt x="83082" y="5037080"/>
                  </a:lnTo>
                  <a:lnTo>
                    <a:pt x="72476" y="4992887"/>
                  </a:lnTo>
                  <a:lnTo>
                    <a:pt x="61869" y="4945160"/>
                  </a:lnTo>
                  <a:lnTo>
                    <a:pt x="53031" y="4899199"/>
                  </a:lnTo>
                  <a:lnTo>
                    <a:pt x="44192" y="4851472"/>
                  </a:lnTo>
                  <a:lnTo>
                    <a:pt x="37122" y="4801976"/>
                  </a:lnTo>
                  <a:lnTo>
                    <a:pt x="30051" y="4752481"/>
                  </a:lnTo>
                  <a:lnTo>
                    <a:pt x="22980" y="4702985"/>
                  </a:lnTo>
                  <a:lnTo>
                    <a:pt x="17677" y="4653490"/>
                  </a:lnTo>
                  <a:lnTo>
                    <a:pt x="12374" y="4602226"/>
                  </a:lnTo>
                  <a:lnTo>
                    <a:pt x="8838" y="4550963"/>
                  </a:lnTo>
                  <a:lnTo>
                    <a:pt x="5303" y="4497932"/>
                  </a:lnTo>
                  <a:lnTo>
                    <a:pt x="1768" y="4439598"/>
                  </a:lnTo>
                  <a:lnTo>
                    <a:pt x="0" y="4381264"/>
                  </a:lnTo>
                  <a:lnTo>
                    <a:pt x="0" y="4322930"/>
                  </a:lnTo>
                  <a:lnTo>
                    <a:pt x="1768" y="4264596"/>
                  </a:lnTo>
                  <a:lnTo>
                    <a:pt x="3535" y="4206262"/>
                  </a:lnTo>
                  <a:lnTo>
                    <a:pt x="8838" y="4147928"/>
                  </a:lnTo>
                  <a:lnTo>
                    <a:pt x="14142" y="4091362"/>
                  </a:lnTo>
                  <a:lnTo>
                    <a:pt x="19445" y="4034796"/>
                  </a:lnTo>
                  <a:lnTo>
                    <a:pt x="28283" y="3978229"/>
                  </a:lnTo>
                  <a:lnTo>
                    <a:pt x="37122" y="3921663"/>
                  </a:lnTo>
                  <a:lnTo>
                    <a:pt x="45960" y="3865097"/>
                  </a:lnTo>
                  <a:lnTo>
                    <a:pt x="58334" y="3808530"/>
                  </a:lnTo>
                  <a:lnTo>
                    <a:pt x="70708" y="3753732"/>
                  </a:lnTo>
                  <a:lnTo>
                    <a:pt x="83082" y="3698933"/>
                  </a:lnTo>
                  <a:lnTo>
                    <a:pt x="98991" y="3644135"/>
                  </a:lnTo>
                  <a:lnTo>
                    <a:pt x="114900" y="3589336"/>
                  </a:lnTo>
                  <a:lnTo>
                    <a:pt x="130810" y="3534537"/>
                  </a:lnTo>
                  <a:lnTo>
                    <a:pt x="148487" y="3479739"/>
                  </a:lnTo>
                  <a:lnTo>
                    <a:pt x="167931" y="3424940"/>
                  </a:lnTo>
                  <a:lnTo>
                    <a:pt x="187376" y="3371909"/>
                  </a:lnTo>
                  <a:lnTo>
                    <a:pt x="206821" y="3318878"/>
                  </a:lnTo>
                  <a:lnTo>
                    <a:pt x="228033" y="3264080"/>
                  </a:lnTo>
                  <a:lnTo>
                    <a:pt x="251013" y="3211049"/>
                  </a:lnTo>
                  <a:lnTo>
                    <a:pt x="273993" y="3158018"/>
                  </a:lnTo>
                  <a:lnTo>
                    <a:pt x="323489" y="3053724"/>
                  </a:lnTo>
                  <a:lnTo>
                    <a:pt x="374752" y="2947662"/>
                  </a:lnTo>
                  <a:lnTo>
                    <a:pt x="401267" y="2896399"/>
                  </a:lnTo>
                  <a:lnTo>
                    <a:pt x="429550" y="2845135"/>
                  </a:lnTo>
                  <a:lnTo>
                    <a:pt x="457833" y="2792105"/>
                  </a:lnTo>
                  <a:lnTo>
                    <a:pt x="487884" y="2740841"/>
                  </a:lnTo>
                  <a:lnTo>
                    <a:pt x="516167" y="2689578"/>
                  </a:lnTo>
                  <a:lnTo>
                    <a:pt x="546218" y="2638315"/>
                  </a:lnTo>
                  <a:lnTo>
                    <a:pt x="608088" y="2535788"/>
                  </a:lnTo>
                  <a:lnTo>
                    <a:pt x="673493" y="2435030"/>
                  </a:lnTo>
                  <a:lnTo>
                    <a:pt x="738897" y="2332503"/>
                  </a:lnTo>
                  <a:lnTo>
                    <a:pt x="806070" y="2231745"/>
                  </a:lnTo>
                  <a:lnTo>
                    <a:pt x="841424" y="2182249"/>
                  </a:lnTo>
                  <a:lnTo>
                    <a:pt x="875010" y="2132754"/>
                  </a:lnTo>
                  <a:lnTo>
                    <a:pt x="1016426" y="1929468"/>
                  </a:lnTo>
                  <a:lnTo>
                    <a:pt x="1161377" y="1731486"/>
                  </a:lnTo>
                  <a:lnTo>
                    <a:pt x="1308096" y="1531737"/>
                  </a:lnTo>
                  <a:lnTo>
                    <a:pt x="1453047" y="1333754"/>
                  </a:lnTo>
                  <a:lnTo>
                    <a:pt x="1525523" y="1232996"/>
                  </a:lnTo>
                  <a:lnTo>
                    <a:pt x="1596230" y="1134005"/>
                  </a:lnTo>
                  <a:lnTo>
                    <a:pt x="1836637" y="798142"/>
                  </a:lnTo>
                  <a:lnTo>
                    <a:pt x="2068205" y="472886"/>
                  </a:lnTo>
                  <a:lnTo>
                    <a:pt x="2177803" y="317329"/>
                  </a:lnTo>
                  <a:lnTo>
                    <a:pt x="2283865" y="167074"/>
                  </a:lnTo>
                  <a:lnTo>
                    <a:pt x="2382855" y="22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grpSp>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2CB2C9BA-9F49-4668-B03D-C19CF1E513F6}" type="datetime1">
              <a:rPr lang="fi-FI" smtClean="0"/>
              <a:t>21.11.2024</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dirty="0"/>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623887" y="1773238"/>
            <a:ext cx="10944225"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828133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9" y="1773239"/>
            <a:ext cx="10940436"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9D2E8CCC-1D0D-48E1-A9C2-52ED9DFBB9E1}" type="datetime1">
              <a:rPr lang="fi-FI" smtClean="0"/>
              <a:t>21.11.2024</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dirty="0"/>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876635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4">
    <p:bg>
      <p:bgPr>
        <a:solidFill>
          <a:schemeClr val="accent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FD60106-FB3C-D14C-D884-621E06EB2430}"/>
              </a:ext>
              <a:ext uri="{C183D7F6-B498-43B3-948B-1728B52AA6E4}">
                <adec:decorative xmlns:adec="http://schemas.microsoft.com/office/drawing/2017/decorative" val="1"/>
              </a:ext>
            </a:extLst>
          </p:cNvPr>
          <p:cNvGrpSpPr/>
          <p:nvPr userDrawn="1"/>
        </p:nvGrpSpPr>
        <p:grpSpPr>
          <a:xfrm>
            <a:off x="9794024" y="1599492"/>
            <a:ext cx="2397977" cy="5258508"/>
            <a:chOff x="9794024" y="1599492"/>
            <a:chExt cx="2397977" cy="5258508"/>
          </a:xfrm>
          <a:solidFill>
            <a:schemeClr val="bg1">
              <a:alpha val="20000"/>
            </a:schemeClr>
          </a:solidFill>
        </p:grpSpPr>
        <p:sp>
          <p:nvSpPr>
            <p:cNvPr id="8" name="Freeform: Shape 7">
              <a:extLst>
                <a:ext uri="{FF2B5EF4-FFF2-40B4-BE49-F238E27FC236}">
                  <a16:creationId xmlns:a16="http://schemas.microsoft.com/office/drawing/2014/main" id="{4710F81C-9EE8-C17D-67D0-9897BA70EAF5}"/>
                </a:ext>
              </a:extLst>
            </p:cNvPr>
            <p:cNvSpPr>
              <a:spLocks/>
            </p:cNvSpPr>
            <p:nvPr userDrawn="1"/>
          </p:nvSpPr>
          <p:spPr bwMode="auto">
            <a:xfrm>
              <a:off x="10716522" y="4729133"/>
              <a:ext cx="1475478" cy="2128867"/>
            </a:xfrm>
            <a:custGeom>
              <a:avLst/>
              <a:gdLst>
                <a:gd name="connsiteX0" fmla="*/ 1475478 w 1475478"/>
                <a:gd name="connsiteY0" fmla="*/ 0 h 2128867"/>
                <a:gd name="connsiteX1" fmla="*/ 1475478 w 1475478"/>
                <a:gd name="connsiteY1" fmla="*/ 2128867 h 2128867"/>
                <a:gd name="connsiteX2" fmla="*/ 0 w 1475478"/>
                <a:gd name="connsiteY2" fmla="*/ 2128867 h 2128867"/>
                <a:gd name="connsiteX3" fmla="*/ 2007 w 1475478"/>
                <a:gd name="connsiteY3" fmla="*/ 2123097 h 2128867"/>
                <a:gd name="connsiteX4" fmla="*/ 16149 w 1475478"/>
                <a:gd name="connsiteY4" fmla="*/ 2084208 h 2128867"/>
                <a:gd name="connsiteX5" fmla="*/ 32058 w 1475478"/>
                <a:gd name="connsiteY5" fmla="*/ 2043551 h 2128867"/>
                <a:gd name="connsiteX6" fmla="*/ 47967 w 1475478"/>
                <a:gd name="connsiteY6" fmla="*/ 2001126 h 2128867"/>
                <a:gd name="connsiteX7" fmla="*/ 67412 w 1475478"/>
                <a:gd name="connsiteY7" fmla="*/ 1960469 h 2128867"/>
                <a:gd name="connsiteX8" fmla="*/ 104533 w 1475478"/>
                <a:gd name="connsiteY8" fmla="*/ 1877388 h 2128867"/>
                <a:gd name="connsiteX9" fmla="*/ 146958 w 1475478"/>
                <a:gd name="connsiteY9" fmla="*/ 1792538 h 2128867"/>
                <a:gd name="connsiteX10" fmla="*/ 192918 w 1475478"/>
                <a:gd name="connsiteY10" fmla="*/ 1704153 h 2128867"/>
                <a:gd name="connsiteX11" fmla="*/ 217666 w 1475478"/>
                <a:gd name="connsiteY11" fmla="*/ 1661728 h 2128867"/>
                <a:gd name="connsiteX12" fmla="*/ 242414 w 1475478"/>
                <a:gd name="connsiteY12" fmla="*/ 1619304 h 2128867"/>
                <a:gd name="connsiteX13" fmla="*/ 267162 w 1475478"/>
                <a:gd name="connsiteY13" fmla="*/ 1575111 h 2128867"/>
                <a:gd name="connsiteX14" fmla="*/ 293677 w 1475478"/>
                <a:gd name="connsiteY14" fmla="*/ 1532687 h 2128867"/>
                <a:gd name="connsiteX15" fmla="*/ 318425 w 1475478"/>
                <a:gd name="connsiteY15" fmla="*/ 1488494 h 2128867"/>
                <a:gd name="connsiteX16" fmla="*/ 348476 w 1475478"/>
                <a:gd name="connsiteY16" fmla="*/ 1446069 h 2128867"/>
                <a:gd name="connsiteX17" fmla="*/ 403274 w 1475478"/>
                <a:gd name="connsiteY17" fmla="*/ 1359452 h 2128867"/>
                <a:gd name="connsiteX18" fmla="*/ 431557 w 1475478"/>
                <a:gd name="connsiteY18" fmla="*/ 1317028 h 2128867"/>
                <a:gd name="connsiteX19" fmla="*/ 459841 w 1475478"/>
                <a:gd name="connsiteY19" fmla="*/ 1274603 h 2128867"/>
                <a:gd name="connsiteX20" fmla="*/ 518175 w 1475478"/>
                <a:gd name="connsiteY20" fmla="*/ 1189753 h 2128867"/>
                <a:gd name="connsiteX21" fmla="*/ 576509 w 1475478"/>
                <a:gd name="connsiteY21" fmla="*/ 1106672 h 2128867"/>
                <a:gd name="connsiteX22" fmla="*/ 636610 w 1475478"/>
                <a:gd name="connsiteY22" fmla="*/ 1023590 h 2128867"/>
                <a:gd name="connsiteX23" fmla="*/ 696712 w 1475478"/>
                <a:gd name="connsiteY23" fmla="*/ 944043 h 2128867"/>
                <a:gd name="connsiteX24" fmla="*/ 755046 w 1475478"/>
                <a:gd name="connsiteY24" fmla="*/ 864497 h 2128867"/>
                <a:gd name="connsiteX25" fmla="*/ 785097 w 1475478"/>
                <a:gd name="connsiteY25" fmla="*/ 825608 h 2128867"/>
                <a:gd name="connsiteX26" fmla="*/ 815148 w 1475478"/>
                <a:gd name="connsiteY26" fmla="*/ 788486 h 2128867"/>
                <a:gd name="connsiteX27" fmla="*/ 873482 w 1475478"/>
                <a:gd name="connsiteY27" fmla="*/ 714243 h 2128867"/>
                <a:gd name="connsiteX28" fmla="*/ 930048 w 1475478"/>
                <a:gd name="connsiteY28" fmla="*/ 641767 h 2128867"/>
                <a:gd name="connsiteX29" fmla="*/ 984847 w 1475478"/>
                <a:gd name="connsiteY29" fmla="*/ 572827 h 2128867"/>
                <a:gd name="connsiteX30" fmla="*/ 1039645 w 1475478"/>
                <a:gd name="connsiteY30" fmla="*/ 507422 h 2128867"/>
                <a:gd name="connsiteX31" fmla="*/ 1090908 w 1475478"/>
                <a:gd name="connsiteY31" fmla="*/ 445553 h 2128867"/>
                <a:gd name="connsiteX32" fmla="*/ 1186364 w 1475478"/>
                <a:gd name="connsiteY32" fmla="*/ 334188 h 2128867"/>
                <a:gd name="connsiteX33" fmla="*/ 1267678 w 1475478"/>
                <a:gd name="connsiteY33" fmla="*/ 238732 h 2128867"/>
                <a:gd name="connsiteX34" fmla="*/ 1382578 w 1475478"/>
                <a:gd name="connsiteY34" fmla="*/ 107923 h 2128867"/>
                <a:gd name="connsiteX35" fmla="*/ 1458589 w 1475478"/>
                <a:gd name="connsiteY35" fmla="*/ 19538 h 212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75478" h="2128867">
                  <a:moveTo>
                    <a:pt x="1475478" y="0"/>
                  </a:moveTo>
                  <a:lnTo>
                    <a:pt x="1475478" y="2128867"/>
                  </a:lnTo>
                  <a:lnTo>
                    <a:pt x="0" y="2128867"/>
                  </a:lnTo>
                  <a:lnTo>
                    <a:pt x="2007" y="2123097"/>
                  </a:lnTo>
                  <a:lnTo>
                    <a:pt x="16149" y="2084208"/>
                  </a:lnTo>
                  <a:lnTo>
                    <a:pt x="32058" y="2043551"/>
                  </a:lnTo>
                  <a:lnTo>
                    <a:pt x="47967" y="2001126"/>
                  </a:lnTo>
                  <a:lnTo>
                    <a:pt x="67412" y="1960469"/>
                  </a:lnTo>
                  <a:lnTo>
                    <a:pt x="104533" y="1877388"/>
                  </a:lnTo>
                  <a:lnTo>
                    <a:pt x="146958" y="1792538"/>
                  </a:lnTo>
                  <a:lnTo>
                    <a:pt x="192918" y="1704153"/>
                  </a:lnTo>
                  <a:lnTo>
                    <a:pt x="217666" y="1661728"/>
                  </a:lnTo>
                  <a:lnTo>
                    <a:pt x="242414" y="1619304"/>
                  </a:lnTo>
                  <a:lnTo>
                    <a:pt x="267162" y="1575111"/>
                  </a:lnTo>
                  <a:lnTo>
                    <a:pt x="293677" y="1532687"/>
                  </a:lnTo>
                  <a:lnTo>
                    <a:pt x="318425" y="1488494"/>
                  </a:lnTo>
                  <a:lnTo>
                    <a:pt x="348476" y="1446069"/>
                  </a:lnTo>
                  <a:lnTo>
                    <a:pt x="403274" y="1359452"/>
                  </a:lnTo>
                  <a:lnTo>
                    <a:pt x="431557" y="1317028"/>
                  </a:lnTo>
                  <a:lnTo>
                    <a:pt x="459841" y="1274603"/>
                  </a:lnTo>
                  <a:lnTo>
                    <a:pt x="518175" y="1189753"/>
                  </a:lnTo>
                  <a:lnTo>
                    <a:pt x="576509" y="1106672"/>
                  </a:lnTo>
                  <a:lnTo>
                    <a:pt x="636610" y="1023590"/>
                  </a:lnTo>
                  <a:lnTo>
                    <a:pt x="696712" y="944043"/>
                  </a:lnTo>
                  <a:lnTo>
                    <a:pt x="755046" y="864497"/>
                  </a:lnTo>
                  <a:lnTo>
                    <a:pt x="785097" y="825608"/>
                  </a:lnTo>
                  <a:lnTo>
                    <a:pt x="815148" y="788486"/>
                  </a:lnTo>
                  <a:lnTo>
                    <a:pt x="873482" y="714243"/>
                  </a:lnTo>
                  <a:lnTo>
                    <a:pt x="930048" y="641767"/>
                  </a:lnTo>
                  <a:lnTo>
                    <a:pt x="984847" y="572827"/>
                  </a:lnTo>
                  <a:lnTo>
                    <a:pt x="1039645" y="507422"/>
                  </a:lnTo>
                  <a:lnTo>
                    <a:pt x="1090908" y="445553"/>
                  </a:lnTo>
                  <a:lnTo>
                    <a:pt x="1186364" y="334188"/>
                  </a:lnTo>
                  <a:lnTo>
                    <a:pt x="1267678" y="238732"/>
                  </a:lnTo>
                  <a:lnTo>
                    <a:pt x="1382578" y="107923"/>
                  </a:lnTo>
                  <a:lnTo>
                    <a:pt x="1458589" y="195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
          <p:nvSpPr>
            <p:cNvPr id="9" name="Freeform: Shape 8">
              <a:extLst>
                <a:ext uri="{FF2B5EF4-FFF2-40B4-BE49-F238E27FC236}">
                  <a16:creationId xmlns:a16="http://schemas.microsoft.com/office/drawing/2014/main" id="{984DDDDB-6B0A-7894-2CD4-20E02F3BDEDA}"/>
                </a:ext>
              </a:extLst>
            </p:cNvPr>
            <p:cNvSpPr>
              <a:spLocks/>
            </p:cNvSpPr>
            <p:nvPr userDrawn="1"/>
          </p:nvSpPr>
          <p:spPr bwMode="auto">
            <a:xfrm>
              <a:off x="9794024" y="1599492"/>
              <a:ext cx="2397977" cy="5258508"/>
            </a:xfrm>
            <a:custGeom>
              <a:avLst/>
              <a:gdLst>
                <a:gd name="connsiteX0" fmla="*/ 2397977 w 2397977"/>
                <a:gd name="connsiteY0" fmla="*/ 0 h 5258508"/>
                <a:gd name="connsiteX1" fmla="*/ 2397977 w 2397977"/>
                <a:gd name="connsiteY1" fmla="*/ 2148607 h 5258508"/>
                <a:gd name="connsiteX2" fmla="*/ 2285632 w 2397977"/>
                <a:gd name="connsiteY2" fmla="*/ 2291846 h 5258508"/>
                <a:gd name="connsiteX3" fmla="*/ 2142449 w 2397977"/>
                <a:gd name="connsiteY3" fmla="*/ 2473919 h 5258508"/>
                <a:gd name="connsiteX4" fmla="*/ 1999265 w 2397977"/>
                <a:gd name="connsiteY4" fmla="*/ 2655992 h 5258508"/>
                <a:gd name="connsiteX5" fmla="*/ 1859617 w 2397977"/>
                <a:gd name="connsiteY5" fmla="*/ 2839832 h 5258508"/>
                <a:gd name="connsiteX6" fmla="*/ 1788909 w 2397977"/>
                <a:gd name="connsiteY6" fmla="*/ 2931753 h 5258508"/>
                <a:gd name="connsiteX7" fmla="*/ 1719969 w 2397977"/>
                <a:gd name="connsiteY7" fmla="*/ 3023673 h 5258508"/>
                <a:gd name="connsiteX8" fmla="*/ 1651029 w 2397977"/>
                <a:gd name="connsiteY8" fmla="*/ 3115593 h 5258508"/>
                <a:gd name="connsiteX9" fmla="*/ 1583857 w 2397977"/>
                <a:gd name="connsiteY9" fmla="*/ 3207513 h 5258508"/>
                <a:gd name="connsiteX10" fmla="*/ 1516684 w 2397977"/>
                <a:gd name="connsiteY10" fmla="*/ 3299434 h 5258508"/>
                <a:gd name="connsiteX11" fmla="*/ 1451279 w 2397977"/>
                <a:gd name="connsiteY11" fmla="*/ 3391354 h 5258508"/>
                <a:gd name="connsiteX12" fmla="*/ 1387642 w 2397977"/>
                <a:gd name="connsiteY12" fmla="*/ 3485042 h 5258508"/>
                <a:gd name="connsiteX13" fmla="*/ 1324005 w 2397977"/>
                <a:gd name="connsiteY13" fmla="*/ 3576962 h 5258508"/>
                <a:gd name="connsiteX14" fmla="*/ 1263903 w 2397977"/>
                <a:gd name="connsiteY14" fmla="*/ 3668882 h 5258508"/>
                <a:gd name="connsiteX15" fmla="*/ 1202034 w 2397977"/>
                <a:gd name="connsiteY15" fmla="*/ 3762570 h 5258508"/>
                <a:gd name="connsiteX16" fmla="*/ 1143700 w 2397977"/>
                <a:gd name="connsiteY16" fmla="*/ 3854491 h 5258508"/>
                <a:gd name="connsiteX17" fmla="*/ 1085366 w 2397977"/>
                <a:gd name="connsiteY17" fmla="*/ 3946411 h 5258508"/>
                <a:gd name="connsiteX18" fmla="*/ 1030567 w 2397977"/>
                <a:gd name="connsiteY18" fmla="*/ 4038331 h 5258508"/>
                <a:gd name="connsiteX19" fmla="*/ 977536 w 2397977"/>
                <a:gd name="connsiteY19" fmla="*/ 4132019 h 5258508"/>
                <a:gd name="connsiteX20" fmla="*/ 928041 w 2397977"/>
                <a:gd name="connsiteY20" fmla="*/ 4223939 h 5258508"/>
                <a:gd name="connsiteX21" fmla="*/ 878545 w 2397977"/>
                <a:gd name="connsiteY21" fmla="*/ 4315859 h 5258508"/>
                <a:gd name="connsiteX22" fmla="*/ 832585 w 2397977"/>
                <a:gd name="connsiteY22" fmla="*/ 4407780 h 5258508"/>
                <a:gd name="connsiteX23" fmla="*/ 788393 w 2397977"/>
                <a:gd name="connsiteY23" fmla="*/ 4499700 h 5258508"/>
                <a:gd name="connsiteX24" fmla="*/ 745968 w 2397977"/>
                <a:gd name="connsiteY24" fmla="*/ 4591620 h 5258508"/>
                <a:gd name="connsiteX25" fmla="*/ 707079 w 2397977"/>
                <a:gd name="connsiteY25" fmla="*/ 4681773 h 5258508"/>
                <a:gd name="connsiteX26" fmla="*/ 671725 w 2397977"/>
                <a:gd name="connsiteY26" fmla="*/ 4773693 h 5258508"/>
                <a:gd name="connsiteX27" fmla="*/ 638139 w 2397977"/>
                <a:gd name="connsiteY27" fmla="*/ 4865613 h 5258508"/>
                <a:gd name="connsiteX28" fmla="*/ 606320 w 2397977"/>
                <a:gd name="connsiteY28" fmla="*/ 4957533 h 5258508"/>
                <a:gd name="connsiteX29" fmla="*/ 579805 w 2397977"/>
                <a:gd name="connsiteY29" fmla="*/ 5047686 h 5258508"/>
                <a:gd name="connsiteX30" fmla="*/ 555057 w 2397977"/>
                <a:gd name="connsiteY30" fmla="*/ 5137839 h 5258508"/>
                <a:gd name="connsiteX31" fmla="*/ 533845 w 2397977"/>
                <a:gd name="connsiteY31" fmla="*/ 5227991 h 5258508"/>
                <a:gd name="connsiteX32" fmla="*/ 527741 w 2397977"/>
                <a:gd name="connsiteY32" fmla="*/ 5258508 h 5258508"/>
                <a:gd name="connsiteX33" fmla="*/ 148053 w 2397977"/>
                <a:gd name="connsiteY33" fmla="*/ 5258508 h 5258508"/>
                <a:gd name="connsiteX34" fmla="*/ 134345 w 2397977"/>
                <a:gd name="connsiteY34" fmla="*/ 5217385 h 5258508"/>
                <a:gd name="connsiteX35" fmla="*/ 120203 w 2397977"/>
                <a:gd name="connsiteY35" fmla="*/ 5173193 h 5258508"/>
                <a:gd name="connsiteX36" fmla="*/ 106062 w 2397977"/>
                <a:gd name="connsiteY36" fmla="*/ 5127232 h 5258508"/>
                <a:gd name="connsiteX37" fmla="*/ 93688 w 2397977"/>
                <a:gd name="connsiteY37" fmla="*/ 5083040 h 5258508"/>
                <a:gd name="connsiteX38" fmla="*/ 83082 w 2397977"/>
                <a:gd name="connsiteY38" fmla="*/ 5037080 h 5258508"/>
                <a:gd name="connsiteX39" fmla="*/ 72476 w 2397977"/>
                <a:gd name="connsiteY39" fmla="*/ 4992887 h 5258508"/>
                <a:gd name="connsiteX40" fmla="*/ 61869 w 2397977"/>
                <a:gd name="connsiteY40" fmla="*/ 4945160 h 5258508"/>
                <a:gd name="connsiteX41" fmla="*/ 53031 w 2397977"/>
                <a:gd name="connsiteY41" fmla="*/ 4899199 h 5258508"/>
                <a:gd name="connsiteX42" fmla="*/ 44192 w 2397977"/>
                <a:gd name="connsiteY42" fmla="*/ 4851472 h 5258508"/>
                <a:gd name="connsiteX43" fmla="*/ 37122 w 2397977"/>
                <a:gd name="connsiteY43" fmla="*/ 4801976 h 5258508"/>
                <a:gd name="connsiteX44" fmla="*/ 30051 w 2397977"/>
                <a:gd name="connsiteY44" fmla="*/ 4752481 h 5258508"/>
                <a:gd name="connsiteX45" fmla="*/ 22980 w 2397977"/>
                <a:gd name="connsiteY45" fmla="*/ 4702985 h 5258508"/>
                <a:gd name="connsiteX46" fmla="*/ 17677 w 2397977"/>
                <a:gd name="connsiteY46" fmla="*/ 4653490 h 5258508"/>
                <a:gd name="connsiteX47" fmla="*/ 12374 w 2397977"/>
                <a:gd name="connsiteY47" fmla="*/ 4602226 h 5258508"/>
                <a:gd name="connsiteX48" fmla="*/ 8838 w 2397977"/>
                <a:gd name="connsiteY48" fmla="*/ 4550963 h 5258508"/>
                <a:gd name="connsiteX49" fmla="*/ 5303 w 2397977"/>
                <a:gd name="connsiteY49" fmla="*/ 4497932 h 5258508"/>
                <a:gd name="connsiteX50" fmla="*/ 1768 w 2397977"/>
                <a:gd name="connsiteY50" fmla="*/ 4439598 h 5258508"/>
                <a:gd name="connsiteX51" fmla="*/ 0 w 2397977"/>
                <a:gd name="connsiteY51" fmla="*/ 4381264 h 5258508"/>
                <a:gd name="connsiteX52" fmla="*/ 0 w 2397977"/>
                <a:gd name="connsiteY52" fmla="*/ 4322930 h 5258508"/>
                <a:gd name="connsiteX53" fmla="*/ 1768 w 2397977"/>
                <a:gd name="connsiteY53" fmla="*/ 4264596 h 5258508"/>
                <a:gd name="connsiteX54" fmla="*/ 3535 w 2397977"/>
                <a:gd name="connsiteY54" fmla="*/ 4206262 h 5258508"/>
                <a:gd name="connsiteX55" fmla="*/ 8838 w 2397977"/>
                <a:gd name="connsiteY55" fmla="*/ 4147928 h 5258508"/>
                <a:gd name="connsiteX56" fmla="*/ 14142 w 2397977"/>
                <a:gd name="connsiteY56" fmla="*/ 4091362 h 5258508"/>
                <a:gd name="connsiteX57" fmla="*/ 19445 w 2397977"/>
                <a:gd name="connsiteY57" fmla="*/ 4034796 h 5258508"/>
                <a:gd name="connsiteX58" fmla="*/ 28283 w 2397977"/>
                <a:gd name="connsiteY58" fmla="*/ 3978229 h 5258508"/>
                <a:gd name="connsiteX59" fmla="*/ 37122 w 2397977"/>
                <a:gd name="connsiteY59" fmla="*/ 3921663 h 5258508"/>
                <a:gd name="connsiteX60" fmla="*/ 45960 w 2397977"/>
                <a:gd name="connsiteY60" fmla="*/ 3865097 h 5258508"/>
                <a:gd name="connsiteX61" fmla="*/ 58334 w 2397977"/>
                <a:gd name="connsiteY61" fmla="*/ 3808530 h 5258508"/>
                <a:gd name="connsiteX62" fmla="*/ 70708 w 2397977"/>
                <a:gd name="connsiteY62" fmla="*/ 3753732 h 5258508"/>
                <a:gd name="connsiteX63" fmla="*/ 83082 w 2397977"/>
                <a:gd name="connsiteY63" fmla="*/ 3698933 h 5258508"/>
                <a:gd name="connsiteX64" fmla="*/ 98991 w 2397977"/>
                <a:gd name="connsiteY64" fmla="*/ 3644135 h 5258508"/>
                <a:gd name="connsiteX65" fmla="*/ 114900 w 2397977"/>
                <a:gd name="connsiteY65" fmla="*/ 3589336 h 5258508"/>
                <a:gd name="connsiteX66" fmla="*/ 130810 w 2397977"/>
                <a:gd name="connsiteY66" fmla="*/ 3534537 h 5258508"/>
                <a:gd name="connsiteX67" fmla="*/ 148487 w 2397977"/>
                <a:gd name="connsiteY67" fmla="*/ 3479739 h 5258508"/>
                <a:gd name="connsiteX68" fmla="*/ 167931 w 2397977"/>
                <a:gd name="connsiteY68" fmla="*/ 3424940 h 5258508"/>
                <a:gd name="connsiteX69" fmla="*/ 187376 w 2397977"/>
                <a:gd name="connsiteY69" fmla="*/ 3371909 h 5258508"/>
                <a:gd name="connsiteX70" fmla="*/ 206821 w 2397977"/>
                <a:gd name="connsiteY70" fmla="*/ 3318878 h 5258508"/>
                <a:gd name="connsiteX71" fmla="*/ 228033 w 2397977"/>
                <a:gd name="connsiteY71" fmla="*/ 3264080 h 5258508"/>
                <a:gd name="connsiteX72" fmla="*/ 251013 w 2397977"/>
                <a:gd name="connsiteY72" fmla="*/ 3211049 h 5258508"/>
                <a:gd name="connsiteX73" fmla="*/ 273993 w 2397977"/>
                <a:gd name="connsiteY73" fmla="*/ 3158018 h 5258508"/>
                <a:gd name="connsiteX74" fmla="*/ 323489 w 2397977"/>
                <a:gd name="connsiteY74" fmla="*/ 3053724 h 5258508"/>
                <a:gd name="connsiteX75" fmla="*/ 374752 w 2397977"/>
                <a:gd name="connsiteY75" fmla="*/ 2947662 h 5258508"/>
                <a:gd name="connsiteX76" fmla="*/ 401267 w 2397977"/>
                <a:gd name="connsiteY76" fmla="*/ 2896399 h 5258508"/>
                <a:gd name="connsiteX77" fmla="*/ 429550 w 2397977"/>
                <a:gd name="connsiteY77" fmla="*/ 2845135 h 5258508"/>
                <a:gd name="connsiteX78" fmla="*/ 457833 w 2397977"/>
                <a:gd name="connsiteY78" fmla="*/ 2792105 h 5258508"/>
                <a:gd name="connsiteX79" fmla="*/ 487884 w 2397977"/>
                <a:gd name="connsiteY79" fmla="*/ 2740841 h 5258508"/>
                <a:gd name="connsiteX80" fmla="*/ 516167 w 2397977"/>
                <a:gd name="connsiteY80" fmla="*/ 2689578 h 5258508"/>
                <a:gd name="connsiteX81" fmla="*/ 546218 w 2397977"/>
                <a:gd name="connsiteY81" fmla="*/ 2638315 h 5258508"/>
                <a:gd name="connsiteX82" fmla="*/ 608088 w 2397977"/>
                <a:gd name="connsiteY82" fmla="*/ 2535788 h 5258508"/>
                <a:gd name="connsiteX83" fmla="*/ 673493 w 2397977"/>
                <a:gd name="connsiteY83" fmla="*/ 2435030 h 5258508"/>
                <a:gd name="connsiteX84" fmla="*/ 738897 w 2397977"/>
                <a:gd name="connsiteY84" fmla="*/ 2332503 h 5258508"/>
                <a:gd name="connsiteX85" fmla="*/ 806070 w 2397977"/>
                <a:gd name="connsiteY85" fmla="*/ 2231745 h 5258508"/>
                <a:gd name="connsiteX86" fmla="*/ 841424 w 2397977"/>
                <a:gd name="connsiteY86" fmla="*/ 2182249 h 5258508"/>
                <a:gd name="connsiteX87" fmla="*/ 875010 w 2397977"/>
                <a:gd name="connsiteY87" fmla="*/ 2132754 h 5258508"/>
                <a:gd name="connsiteX88" fmla="*/ 1016426 w 2397977"/>
                <a:gd name="connsiteY88" fmla="*/ 1929468 h 5258508"/>
                <a:gd name="connsiteX89" fmla="*/ 1161377 w 2397977"/>
                <a:gd name="connsiteY89" fmla="*/ 1731486 h 5258508"/>
                <a:gd name="connsiteX90" fmla="*/ 1308096 w 2397977"/>
                <a:gd name="connsiteY90" fmla="*/ 1531737 h 5258508"/>
                <a:gd name="connsiteX91" fmla="*/ 1453047 w 2397977"/>
                <a:gd name="connsiteY91" fmla="*/ 1333754 h 5258508"/>
                <a:gd name="connsiteX92" fmla="*/ 1525523 w 2397977"/>
                <a:gd name="connsiteY92" fmla="*/ 1232996 h 5258508"/>
                <a:gd name="connsiteX93" fmla="*/ 1596230 w 2397977"/>
                <a:gd name="connsiteY93" fmla="*/ 1134005 h 5258508"/>
                <a:gd name="connsiteX94" fmla="*/ 1836637 w 2397977"/>
                <a:gd name="connsiteY94" fmla="*/ 798142 h 5258508"/>
                <a:gd name="connsiteX95" fmla="*/ 2068205 w 2397977"/>
                <a:gd name="connsiteY95" fmla="*/ 472886 h 5258508"/>
                <a:gd name="connsiteX96" fmla="*/ 2177803 w 2397977"/>
                <a:gd name="connsiteY96" fmla="*/ 317329 h 5258508"/>
                <a:gd name="connsiteX97" fmla="*/ 2283865 w 2397977"/>
                <a:gd name="connsiteY97" fmla="*/ 167074 h 5258508"/>
                <a:gd name="connsiteX98" fmla="*/ 2382855 w 2397977"/>
                <a:gd name="connsiteY98" fmla="*/ 22123 h 52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97977" h="5258508">
                  <a:moveTo>
                    <a:pt x="2397977" y="0"/>
                  </a:moveTo>
                  <a:lnTo>
                    <a:pt x="2397977" y="2148607"/>
                  </a:lnTo>
                  <a:lnTo>
                    <a:pt x="2285632" y="2291846"/>
                  </a:lnTo>
                  <a:lnTo>
                    <a:pt x="2142449" y="2473919"/>
                  </a:lnTo>
                  <a:lnTo>
                    <a:pt x="1999265" y="2655992"/>
                  </a:lnTo>
                  <a:lnTo>
                    <a:pt x="1859617" y="2839832"/>
                  </a:lnTo>
                  <a:lnTo>
                    <a:pt x="1788909" y="2931753"/>
                  </a:lnTo>
                  <a:lnTo>
                    <a:pt x="1719969" y="3023673"/>
                  </a:lnTo>
                  <a:lnTo>
                    <a:pt x="1651029" y="3115593"/>
                  </a:lnTo>
                  <a:lnTo>
                    <a:pt x="1583857" y="3207513"/>
                  </a:lnTo>
                  <a:lnTo>
                    <a:pt x="1516684" y="3299434"/>
                  </a:lnTo>
                  <a:lnTo>
                    <a:pt x="1451279" y="3391354"/>
                  </a:lnTo>
                  <a:lnTo>
                    <a:pt x="1387642" y="3485042"/>
                  </a:lnTo>
                  <a:lnTo>
                    <a:pt x="1324005" y="3576962"/>
                  </a:lnTo>
                  <a:lnTo>
                    <a:pt x="1263903" y="3668882"/>
                  </a:lnTo>
                  <a:lnTo>
                    <a:pt x="1202034" y="3762570"/>
                  </a:lnTo>
                  <a:lnTo>
                    <a:pt x="1143700" y="3854491"/>
                  </a:lnTo>
                  <a:lnTo>
                    <a:pt x="1085366" y="3946411"/>
                  </a:lnTo>
                  <a:lnTo>
                    <a:pt x="1030567" y="4038331"/>
                  </a:lnTo>
                  <a:lnTo>
                    <a:pt x="977536" y="4132019"/>
                  </a:lnTo>
                  <a:lnTo>
                    <a:pt x="928041" y="4223939"/>
                  </a:lnTo>
                  <a:lnTo>
                    <a:pt x="878545" y="4315859"/>
                  </a:lnTo>
                  <a:lnTo>
                    <a:pt x="832585" y="4407780"/>
                  </a:lnTo>
                  <a:lnTo>
                    <a:pt x="788393" y="4499700"/>
                  </a:lnTo>
                  <a:lnTo>
                    <a:pt x="745968" y="4591620"/>
                  </a:lnTo>
                  <a:lnTo>
                    <a:pt x="707079" y="4681773"/>
                  </a:lnTo>
                  <a:lnTo>
                    <a:pt x="671725" y="4773693"/>
                  </a:lnTo>
                  <a:lnTo>
                    <a:pt x="638139" y="4865613"/>
                  </a:lnTo>
                  <a:lnTo>
                    <a:pt x="606320" y="4957533"/>
                  </a:lnTo>
                  <a:lnTo>
                    <a:pt x="579805" y="5047686"/>
                  </a:lnTo>
                  <a:lnTo>
                    <a:pt x="555057" y="5137839"/>
                  </a:lnTo>
                  <a:lnTo>
                    <a:pt x="533845" y="5227991"/>
                  </a:lnTo>
                  <a:lnTo>
                    <a:pt x="527741" y="5258508"/>
                  </a:lnTo>
                  <a:lnTo>
                    <a:pt x="148053" y="5258508"/>
                  </a:lnTo>
                  <a:lnTo>
                    <a:pt x="134345" y="5217385"/>
                  </a:lnTo>
                  <a:lnTo>
                    <a:pt x="120203" y="5173193"/>
                  </a:lnTo>
                  <a:lnTo>
                    <a:pt x="106062" y="5127232"/>
                  </a:lnTo>
                  <a:lnTo>
                    <a:pt x="93688" y="5083040"/>
                  </a:lnTo>
                  <a:lnTo>
                    <a:pt x="83082" y="5037080"/>
                  </a:lnTo>
                  <a:lnTo>
                    <a:pt x="72476" y="4992887"/>
                  </a:lnTo>
                  <a:lnTo>
                    <a:pt x="61869" y="4945160"/>
                  </a:lnTo>
                  <a:lnTo>
                    <a:pt x="53031" y="4899199"/>
                  </a:lnTo>
                  <a:lnTo>
                    <a:pt x="44192" y="4851472"/>
                  </a:lnTo>
                  <a:lnTo>
                    <a:pt x="37122" y="4801976"/>
                  </a:lnTo>
                  <a:lnTo>
                    <a:pt x="30051" y="4752481"/>
                  </a:lnTo>
                  <a:lnTo>
                    <a:pt x="22980" y="4702985"/>
                  </a:lnTo>
                  <a:lnTo>
                    <a:pt x="17677" y="4653490"/>
                  </a:lnTo>
                  <a:lnTo>
                    <a:pt x="12374" y="4602226"/>
                  </a:lnTo>
                  <a:lnTo>
                    <a:pt x="8838" y="4550963"/>
                  </a:lnTo>
                  <a:lnTo>
                    <a:pt x="5303" y="4497932"/>
                  </a:lnTo>
                  <a:lnTo>
                    <a:pt x="1768" y="4439598"/>
                  </a:lnTo>
                  <a:lnTo>
                    <a:pt x="0" y="4381264"/>
                  </a:lnTo>
                  <a:lnTo>
                    <a:pt x="0" y="4322930"/>
                  </a:lnTo>
                  <a:lnTo>
                    <a:pt x="1768" y="4264596"/>
                  </a:lnTo>
                  <a:lnTo>
                    <a:pt x="3535" y="4206262"/>
                  </a:lnTo>
                  <a:lnTo>
                    <a:pt x="8838" y="4147928"/>
                  </a:lnTo>
                  <a:lnTo>
                    <a:pt x="14142" y="4091362"/>
                  </a:lnTo>
                  <a:lnTo>
                    <a:pt x="19445" y="4034796"/>
                  </a:lnTo>
                  <a:lnTo>
                    <a:pt x="28283" y="3978229"/>
                  </a:lnTo>
                  <a:lnTo>
                    <a:pt x="37122" y="3921663"/>
                  </a:lnTo>
                  <a:lnTo>
                    <a:pt x="45960" y="3865097"/>
                  </a:lnTo>
                  <a:lnTo>
                    <a:pt x="58334" y="3808530"/>
                  </a:lnTo>
                  <a:lnTo>
                    <a:pt x="70708" y="3753732"/>
                  </a:lnTo>
                  <a:lnTo>
                    <a:pt x="83082" y="3698933"/>
                  </a:lnTo>
                  <a:lnTo>
                    <a:pt x="98991" y="3644135"/>
                  </a:lnTo>
                  <a:lnTo>
                    <a:pt x="114900" y="3589336"/>
                  </a:lnTo>
                  <a:lnTo>
                    <a:pt x="130810" y="3534537"/>
                  </a:lnTo>
                  <a:lnTo>
                    <a:pt x="148487" y="3479739"/>
                  </a:lnTo>
                  <a:lnTo>
                    <a:pt x="167931" y="3424940"/>
                  </a:lnTo>
                  <a:lnTo>
                    <a:pt x="187376" y="3371909"/>
                  </a:lnTo>
                  <a:lnTo>
                    <a:pt x="206821" y="3318878"/>
                  </a:lnTo>
                  <a:lnTo>
                    <a:pt x="228033" y="3264080"/>
                  </a:lnTo>
                  <a:lnTo>
                    <a:pt x="251013" y="3211049"/>
                  </a:lnTo>
                  <a:lnTo>
                    <a:pt x="273993" y="3158018"/>
                  </a:lnTo>
                  <a:lnTo>
                    <a:pt x="323489" y="3053724"/>
                  </a:lnTo>
                  <a:lnTo>
                    <a:pt x="374752" y="2947662"/>
                  </a:lnTo>
                  <a:lnTo>
                    <a:pt x="401267" y="2896399"/>
                  </a:lnTo>
                  <a:lnTo>
                    <a:pt x="429550" y="2845135"/>
                  </a:lnTo>
                  <a:lnTo>
                    <a:pt x="457833" y="2792105"/>
                  </a:lnTo>
                  <a:lnTo>
                    <a:pt x="487884" y="2740841"/>
                  </a:lnTo>
                  <a:lnTo>
                    <a:pt x="516167" y="2689578"/>
                  </a:lnTo>
                  <a:lnTo>
                    <a:pt x="546218" y="2638315"/>
                  </a:lnTo>
                  <a:lnTo>
                    <a:pt x="608088" y="2535788"/>
                  </a:lnTo>
                  <a:lnTo>
                    <a:pt x="673493" y="2435030"/>
                  </a:lnTo>
                  <a:lnTo>
                    <a:pt x="738897" y="2332503"/>
                  </a:lnTo>
                  <a:lnTo>
                    <a:pt x="806070" y="2231745"/>
                  </a:lnTo>
                  <a:lnTo>
                    <a:pt x="841424" y="2182249"/>
                  </a:lnTo>
                  <a:lnTo>
                    <a:pt x="875010" y="2132754"/>
                  </a:lnTo>
                  <a:lnTo>
                    <a:pt x="1016426" y="1929468"/>
                  </a:lnTo>
                  <a:lnTo>
                    <a:pt x="1161377" y="1731486"/>
                  </a:lnTo>
                  <a:lnTo>
                    <a:pt x="1308096" y="1531737"/>
                  </a:lnTo>
                  <a:lnTo>
                    <a:pt x="1453047" y="1333754"/>
                  </a:lnTo>
                  <a:lnTo>
                    <a:pt x="1525523" y="1232996"/>
                  </a:lnTo>
                  <a:lnTo>
                    <a:pt x="1596230" y="1134005"/>
                  </a:lnTo>
                  <a:lnTo>
                    <a:pt x="1836637" y="798142"/>
                  </a:lnTo>
                  <a:lnTo>
                    <a:pt x="2068205" y="472886"/>
                  </a:lnTo>
                  <a:lnTo>
                    <a:pt x="2177803" y="317329"/>
                  </a:lnTo>
                  <a:lnTo>
                    <a:pt x="2283865" y="167074"/>
                  </a:lnTo>
                  <a:lnTo>
                    <a:pt x="2382855" y="22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grpSp>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9" y="1773239"/>
            <a:ext cx="10940436"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9D2E8CCC-1D0D-48E1-A9C2-52ED9DFBB9E1}" type="datetime1">
              <a:rPr lang="fi-FI" smtClean="0"/>
              <a:t>21.11.2024</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dirty="0"/>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1656528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D4411C5B-2AF1-4712-94F5-513D9C48B8CD}" type="datetime1">
              <a:rPr lang="fi-FI" smtClean="0"/>
              <a:t>21.11.2024</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noFill/>
              </a:defRPr>
            </a:lvl1pPr>
          </a:lstStyle>
          <a:p>
            <a:r>
              <a:rPr lang="fi-FI"/>
              <a:t>JYU Since 1863.</a:t>
            </a:r>
            <a:endParaRPr lang="fi-FI" dirty="0"/>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623888" y="2132856"/>
            <a:ext cx="7200304" cy="2015802"/>
          </a:xfrm>
        </p:spPr>
        <p:txBody>
          <a:bodyPr anchor="t" anchorCtr="0"/>
          <a:lstStyle>
            <a:lvl1pPr algn="l">
              <a:defRPr sz="4000">
                <a:solidFill>
                  <a:schemeClr val="bg1"/>
                </a:solidFill>
              </a:defRPr>
            </a:lvl1pPr>
          </a:lstStyle>
          <a:p>
            <a:r>
              <a:rPr lang="en-US"/>
              <a:t>Click to edit Master title style</a:t>
            </a:r>
            <a:endParaRPr lang="fi-FI" dirty="0"/>
          </a:p>
        </p:txBody>
      </p:sp>
      <p:sp>
        <p:nvSpPr>
          <p:cNvPr id="9"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623888" y="4436690"/>
            <a:ext cx="7200304"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grpSp>
        <p:nvGrpSpPr>
          <p:cNvPr id="19" name="Group 18">
            <a:extLst>
              <a:ext uri="{C183D7F6-B498-43B3-948B-1728B52AA6E4}">
                <adec:decorative xmlns:adec="http://schemas.microsoft.com/office/drawing/2017/decorative" val="1"/>
              </a:ext>
            </a:extLst>
          </p:cNvPr>
          <p:cNvGrpSpPr>
            <a:grpSpLocks noChangeAspect="1"/>
          </p:cNvGrpSpPr>
          <p:nvPr userDrawn="1"/>
        </p:nvGrpSpPr>
        <p:grpSpPr>
          <a:xfrm>
            <a:off x="628603" y="476672"/>
            <a:ext cx="1810305" cy="720000"/>
            <a:chOff x="911225" y="260350"/>
            <a:chExt cx="4183063" cy="1663700"/>
          </a:xfrm>
          <a:solidFill>
            <a:schemeClr val="bg1"/>
          </a:solidFill>
        </p:grpSpPr>
        <p:sp>
          <p:nvSpPr>
            <p:cNvPr id="20"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6" name="Freeform: Shape 25">
            <a:extLst>
              <a:ext uri="{FF2B5EF4-FFF2-40B4-BE49-F238E27FC236}">
                <a16:creationId xmlns:a16="http://schemas.microsoft.com/office/drawing/2014/main" id="{CBE4B09F-A0C7-DC9A-9116-AACAB3641845}"/>
              </a:ext>
              <a:ext uri="{C183D7F6-B498-43B3-948B-1728B52AA6E4}">
                <adec:decorative xmlns:adec="http://schemas.microsoft.com/office/drawing/2017/decorative" val="1"/>
              </a:ext>
            </a:extLst>
          </p:cNvPr>
          <p:cNvSpPr>
            <a:spLocks/>
          </p:cNvSpPr>
          <p:nvPr userDrawn="1"/>
        </p:nvSpPr>
        <p:spPr bwMode="auto">
          <a:xfrm>
            <a:off x="9120336" y="0"/>
            <a:ext cx="3071665" cy="6858000"/>
          </a:xfrm>
          <a:custGeom>
            <a:avLst/>
            <a:gdLst>
              <a:gd name="connsiteX0" fmla="*/ 3071665 w 3071665"/>
              <a:gd name="connsiteY0" fmla="*/ 3924144 h 6858000"/>
              <a:gd name="connsiteX1" fmla="*/ 3071665 w 3071665"/>
              <a:gd name="connsiteY1" fmla="*/ 6105930 h 6858000"/>
              <a:gd name="connsiteX2" fmla="*/ 3045743 w 3071665"/>
              <a:gd name="connsiteY2" fmla="*/ 6134545 h 6858000"/>
              <a:gd name="connsiteX3" fmla="*/ 2906095 w 3071665"/>
              <a:gd name="connsiteY3" fmla="*/ 6291870 h 6858000"/>
              <a:gd name="connsiteX4" fmla="*/ 2762912 w 3071665"/>
              <a:gd name="connsiteY4" fmla="*/ 6458034 h 6858000"/>
              <a:gd name="connsiteX5" fmla="*/ 2690436 w 3071665"/>
              <a:gd name="connsiteY5" fmla="*/ 6541116 h 6858000"/>
              <a:gd name="connsiteX6" fmla="*/ 2619729 w 3071665"/>
              <a:gd name="connsiteY6" fmla="*/ 6625965 h 6858000"/>
              <a:gd name="connsiteX7" fmla="*/ 2549021 w 3071665"/>
              <a:gd name="connsiteY7" fmla="*/ 6710815 h 6858000"/>
              <a:gd name="connsiteX8" fmla="*/ 2480081 w 3071665"/>
              <a:gd name="connsiteY8" fmla="*/ 6795664 h 6858000"/>
              <a:gd name="connsiteX9" fmla="*/ 2446494 w 3071665"/>
              <a:gd name="connsiteY9" fmla="*/ 6838089 h 6858000"/>
              <a:gd name="connsiteX10" fmla="*/ 2430731 w 3071665"/>
              <a:gd name="connsiteY10" fmla="*/ 6858000 h 6858000"/>
              <a:gd name="connsiteX11" fmla="*/ 922500 w 3071665"/>
              <a:gd name="connsiteY11" fmla="*/ 6858000 h 6858000"/>
              <a:gd name="connsiteX12" fmla="*/ 924507 w 3071665"/>
              <a:gd name="connsiteY12" fmla="*/ 6852230 h 6858000"/>
              <a:gd name="connsiteX13" fmla="*/ 938649 w 3071665"/>
              <a:gd name="connsiteY13" fmla="*/ 6813341 h 6858000"/>
              <a:gd name="connsiteX14" fmla="*/ 954558 w 3071665"/>
              <a:gd name="connsiteY14" fmla="*/ 6772684 h 6858000"/>
              <a:gd name="connsiteX15" fmla="*/ 970467 w 3071665"/>
              <a:gd name="connsiteY15" fmla="*/ 6730259 h 6858000"/>
              <a:gd name="connsiteX16" fmla="*/ 989912 w 3071665"/>
              <a:gd name="connsiteY16" fmla="*/ 6689602 h 6858000"/>
              <a:gd name="connsiteX17" fmla="*/ 1027033 w 3071665"/>
              <a:gd name="connsiteY17" fmla="*/ 6606521 h 6858000"/>
              <a:gd name="connsiteX18" fmla="*/ 1069458 w 3071665"/>
              <a:gd name="connsiteY18" fmla="*/ 6521671 h 6858000"/>
              <a:gd name="connsiteX19" fmla="*/ 1115418 w 3071665"/>
              <a:gd name="connsiteY19" fmla="*/ 6433286 h 6858000"/>
              <a:gd name="connsiteX20" fmla="*/ 1140166 w 3071665"/>
              <a:gd name="connsiteY20" fmla="*/ 6390861 h 6858000"/>
              <a:gd name="connsiteX21" fmla="*/ 1164914 w 3071665"/>
              <a:gd name="connsiteY21" fmla="*/ 6348437 h 6858000"/>
              <a:gd name="connsiteX22" fmla="*/ 1189662 w 3071665"/>
              <a:gd name="connsiteY22" fmla="*/ 6304244 h 6858000"/>
              <a:gd name="connsiteX23" fmla="*/ 1216177 w 3071665"/>
              <a:gd name="connsiteY23" fmla="*/ 6261820 h 6858000"/>
              <a:gd name="connsiteX24" fmla="*/ 1240925 w 3071665"/>
              <a:gd name="connsiteY24" fmla="*/ 6217627 h 6858000"/>
              <a:gd name="connsiteX25" fmla="*/ 1270976 w 3071665"/>
              <a:gd name="connsiteY25" fmla="*/ 6175202 h 6858000"/>
              <a:gd name="connsiteX26" fmla="*/ 1325774 w 3071665"/>
              <a:gd name="connsiteY26" fmla="*/ 6088585 h 6858000"/>
              <a:gd name="connsiteX27" fmla="*/ 1354057 w 3071665"/>
              <a:gd name="connsiteY27" fmla="*/ 6046161 h 6858000"/>
              <a:gd name="connsiteX28" fmla="*/ 1382341 w 3071665"/>
              <a:gd name="connsiteY28" fmla="*/ 6003736 h 6858000"/>
              <a:gd name="connsiteX29" fmla="*/ 1440675 w 3071665"/>
              <a:gd name="connsiteY29" fmla="*/ 5918886 h 6858000"/>
              <a:gd name="connsiteX30" fmla="*/ 1499009 w 3071665"/>
              <a:gd name="connsiteY30" fmla="*/ 5835805 h 6858000"/>
              <a:gd name="connsiteX31" fmla="*/ 1559110 w 3071665"/>
              <a:gd name="connsiteY31" fmla="*/ 5752723 h 6858000"/>
              <a:gd name="connsiteX32" fmla="*/ 1619212 w 3071665"/>
              <a:gd name="connsiteY32" fmla="*/ 5673176 h 6858000"/>
              <a:gd name="connsiteX33" fmla="*/ 1677546 w 3071665"/>
              <a:gd name="connsiteY33" fmla="*/ 5593630 h 6858000"/>
              <a:gd name="connsiteX34" fmla="*/ 1707597 w 3071665"/>
              <a:gd name="connsiteY34" fmla="*/ 5554741 h 6858000"/>
              <a:gd name="connsiteX35" fmla="*/ 1737648 w 3071665"/>
              <a:gd name="connsiteY35" fmla="*/ 5517619 h 6858000"/>
              <a:gd name="connsiteX36" fmla="*/ 1795982 w 3071665"/>
              <a:gd name="connsiteY36" fmla="*/ 5443376 h 6858000"/>
              <a:gd name="connsiteX37" fmla="*/ 1852548 w 3071665"/>
              <a:gd name="connsiteY37" fmla="*/ 5370900 h 6858000"/>
              <a:gd name="connsiteX38" fmla="*/ 1907347 w 3071665"/>
              <a:gd name="connsiteY38" fmla="*/ 5301960 h 6858000"/>
              <a:gd name="connsiteX39" fmla="*/ 1962145 w 3071665"/>
              <a:gd name="connsiteY39" fmla="*/ 5236555 h 6858000"/>
              <a:gd name="connsiteX40" fmla="*/ 2013408 w 3071665"/>
              <a:gd name="connsiteY40" fmla="*/ 5174686 h 6858000"/>
              <a:gd name="connsiteX41" fmla="*/ 2108864 w 3071665"/>
              <a:gd name="connsiteY41" fmla="*/ 5063321 h 6858000"/>
              <a:gd name="connsiteX42" fmla="*/ 2190178 w 3071665"/>
              <a:gd name="connsiteY42" fmla="*/ 4967865 h 6858000"/>
              <a:gd name="connsiteX43" fmla="*/ 2305079 w 3071665"/>
              <a:gd name="connsiteY43" fmla="*/ 4837056 h 6858000"/>
              <a:gd name="connsiteX44" fmla="*/ 2381089 w 3071665"/>
              <a:gd name="connsiteY44" fmla="*/ 4748671 h 6858000"/>
              <a:gd name="connsiteX45" fmla="*/ 2471242 w 3071665"/>
              <a:gd name="connsiteY45" fmla="*/ 4644377 h 6858000"/>
              <a:gd name="connsiteX46" fmla="*/ 2683366 w 3071665"/>
              <a:gd name="connsiteY46" fmla="*/ 4393364 h 6858000"/>
              <a:gd name="connsiteX47" fmla="*/ 2801801 w 3071665"/>
              <a:gd name="connsiteY47" fmla="*/ 4251948 h 6858000"/>
              <a:gd name="connsiteX48" fmla="*/ 2927308 w 3071665"/>
              <a:gd name="connsiteY48" fmla="*/ 4099926 h 6858000"/>
              <a:gd name="connsiteX49" fmla="*/ 2826529 w 3071665"/>
              <a:gd name="connsiteY49" fmla="*/ 0 h 6858000"/>
              <a:gd name="connsiteX50" fmla="*/ 3071664 w 3071665"/>
              <a:gd name="connsiteY50" fmla="*/ 0 h 6858000"/>
              <a:gd name="connsiteX51" fmla="*/ 3071664 w 3071665"/>
              <a:gd name="connsiteY51" fmla="*/ 2869379 h 6858000"/>
              <a:gd name="connsiteX52" fmla="*/ 3038671 w 3071665"/>
              <a:gd name="connsiteY52" fmla="*/ 2915570 h 6858000"/>
              <a:gd name="connsiteX53" fmla="*/ 2973266 w 3071665"/>
              <a:gd name="connsiteY53" fmla="*/ 3002187 h 6858000"/>
              <a:gd name="connsiteX54" fmla="*/ 2842457 w 3071665"/>
              <a:gd name="connsiteY54" fmla="*/ 3177189 h 6858000"/>
              <a:gd name="connsiteX55" fmla="*/ 2706344 w 3071665"/>
              <a:gd name="connsiteY55" fmla="*/ 3352191 h 6858000"/>
              <a:gd name="connsiteX56" fmla="*/ 2568464 w 3071665"/>
              <a:gd name="connsiteY56" fmla="*/ 3530728 h 6858000"/>
              <a:gd name="connsiteX57" fmla="*/ 2285632 w 3071665"/>
              <a:gd name="connsiteY57" fmla="*/ 3891338 h 6858000"/>
              <a:gd name="connsiteX58" fmla="*/ 2142449 w 3071665"/>
              <a:gd name="connsiteY58" fmla="*/ 4073411 h 6858000"/>
              <a:gd name="connsiteX59" fmla="*/ 1999265 w 3071665"/>
              <a:gd name="connsiteY59" fmla="*/ 4255484 h 6858000"/>
              <a:gd name="connsiteX60" fmla="*/ 1859617 w 3071665"/>
              <a:gd name="connsiteY60" fmla="*/ 4439324 h 6858000"/>
              <a:gd name="connsiteX61" fmla="*/ 1788909 w 3071665"/>
              <a:gd name="connsiteY61" fmla="*/ 4531245 h 6858000"/>
              <a:gd name="connsiteX62" fmla="*/ 1719969 w 3071665"/>
              <a:gd name="connsiteY62" fmla="*/ 4623165 h 6858000"/>
              <a:gd name="connsiteX63" fmla="*/ 1651029 w 3071665"/>
              <a:gd name="connsiteY63" fmla="*/ 4715085 h 6858000"/>
              <a:gd name="connsiteX64" fmla="*/ 1583856 w 3071665"/>
              <a:gd name="connsiteY64" fmla="*/ 4807005 h 6858000"/>
              <a:gd name="connsiteX65" fmla="*/ 1516684 w 3071665"/>
              <a:gd name="connsiteY65" fmla="*/ 4898926 h 6858000"/>
              <a:gd name="connsiteX66" fmla="*/ 1451279 w 3071665"/>
              <a:gd name="connsiteY66" fmla="*/ 4990846 h 6858000"/>
              <a:gd name="connsiteX67" fmla="*/ 1387642 w 3071665"/>
              <a:gd name="connsiteY67" fmla="*/ 5084534 h 6858000"/>
              <a:gd name="connsiteX68" fmla="*/ 1324005 w 3071665"/>
              <a:gd name="connsiteY68" fmla="*/ 5176454 h 6858000"/>
              <a:gd name="connsiteX69" fmla="*/ 1263903 w 3071665"/>
              <a:gd name="connsiteY69" fmla="*/ 5268374 h 6858000"/>
              <a:gd name="connsiteX70" fmla="*/ 1202034 w 3071665"/>
              <a:gd name="connsiteY70" fmla="*/ 5362062 h 6858000"/>
              <a:gd name="connsiteX71" fmla="*/ 1143700 w 3071665"/>
              <a:gd name="connsiteY71" fmla="*/ 5453983 h 6858000"/>
              <a:gd name="connsiteX72" fmla="*/ 1085366 w 3071665"/>
              <a:gd name="connsiteY72" fmla="*/ 5545903 h 6858000"/>
              <a:gd name="connsiteX73" fmla="*/ 1030567 w 3071665"/>
              <a:gd name="connsiteY73" fmla="*/ 5637823 h 6858000"/>
              <a:gd name="connsiteX74" fmla="*/ 977536 w 3071665"/>
              <a:gd name="connsiteY74" fmla="*/ 5731511 h 6858000"/>
              <a:gd name="connsiteX75" fmla="*/ 928041 w 3071665"/>
              <a:gd name="connsiteY75" fmla="*/ 5823431 h 6858000"/>
              <a:gd name="connsiteX76" fmla="*/ 878545 w 3071665"/>
              <a:gd name="connsiteY76" fmla="*/ 5915351 h 6858000"/>
              <a:gd name="connsiteX77" fmla="*/ 832585 w 3071665"/>
              <a:gd name="connsiteY77" fmla="*/ 6007272 h 6858000"/>
              <a:gd name="connsiteX78" fmla="*/ 788393 w 3071665"/>
              <a:gd name="connsiteY78" fmla="*/ 6099192 h 6858000"/>
              <a:gd name="connsiteX79" fmla="*/ 745968 w 3071665"/>
              <a:gd name="connsiteY79" fmla="*/ 6191112 h 6858000"/>
              <a:gd name="connsiteX80" fmla="*/ 707079 w 3071665"/>
              <a:gd name="connsiteY80" fmla="*/ 6281265 h 6858000"/>
              <a:gd name="connsiteX81" fmla="*/ 671725 w 3071665"/>
              <a:gd name="connsiteY81" fmla="*/ 6373185 h 6858000"/>
              <a:gd name="connsiteX82" fmla="*/ 638139 w 3071665"/>
              <a:gd name="connsiteY82" fmla="*/ 6465105 h 6858000"/>
              <a:gd name="connsiteX83" fmla="*/ 606320 w 3071665"/>
              <a:gd name="connsiteY83" fmla="*/ 6557025 h 6858000"/>
              <a:gd name="connsiteX84" fmla="*/ 579805 w 3071665"/>
              <a:gd name="connsiteY84" fmla="*/ 6647178 h 6858000"/>
              <a:gd name="connsiteX85" fmla="*/ 555057 w 3071665"/>
              <a:gd name="connsiteY85" fmla="*/ 6737331 h 6858000"/>
              <a:gd name="connsiteX86" fmla="*/ 533844 w 3071665"/>
              <a:gd name="connsiteY86" fmla="*/ 6827483 h 6858000"/>
              <a:gd name="connsiteX87" fmla="*/ 527741 w 3071665"/>
              <a:gd name="connsiteY87" fmla="*/ 6858000 h 6858000"/>
              <a:gd name="connsiteX88" fmla="*/ 148053 w 3071665"/>
              <a:gd name="connsiteY88" fmla="*/ 6858000 h 6858000"/>
              <a:gd name="connsiteX89" fmla="*/ 134345 w 3071665"/>
              <a:gd name="connsiteY89" fmla="*/ 6816877 h 6858000"/>
              <a:gd name="connsiteX90" fmla="*/ 120203 w 3071665"/>
              <a:gd name="connsiteY90" fmla="*/ 6772685 h 6858000"/>
              <a:gd name="connsiteX91" fmla="*/ 106062 w 3071665"/>
              <a:gd name="connsiteY91" fmla="*/ 6726724 h 6858000"/>
              <a:gd name="connsiteX92" fmla="*/ 93688 w 3071665"/>
              <a:gd name="connsiteY92" fmla="*/ 6682532 h 6858000"/>
              <a:gd name="connsiteX93" fmla="*/ 83082 w 3071665"/>
              <a:gd name="connsiteY93" fmla="*/ 6636572 h 6858000"/>
              <a:gd name="connsiteX94" fmla="*/ 72476 w 3071665"/>
              <a:gd name="connsiteY94" fmla="*/ 6592379 h 6858000"/>
              <a:gd name="connsiteX95" fmla="*/ 61869 w 3071665"/>
              <a:gd name="connsiteY95" fmla="*/ 6544652 h 6858000"/>
              <a:gd name="connsiteX96" fmla="*/ 53031 w 3071665"/>
              <a:gd name="connsiteY96" fmla="*/ 6498691 h 6858000"/>
              <a:gd name="connsiteX97" fmla="*/ 44192 w 3071665"/>
              <a:gd name="connsiteY97" fmla="*/ 6450964 h 6858000"/>
              <a:gd name="connsiteX98" fmla="*/ 37122 w 3071665"/>
              <a:gd name="connsiteY98" fmla="*/ 6401468 h 6858000"/>
              <a:gd name="connsiteX99" fmla="*/ 30051 w 3071665"/>
              <a:gd name="connsiteY99" fmla="*/ 6351973 h 6858000"/>
              <a:gd name="connsiteX100" fmla="*/ 22980 w 3071665"/>
              <a:gd name="connsiteY100" fmla="*/ 6302477 h 6858000"/>
              <a:gd name="connsiteX101" fmla="*/ 17677 w 3071665"/>
              <a:gd name="connsiteY101" fmla="*/ 6252982 h 6858000"/>
              <a:gd name="connsiteX102" fmla="*/ 12374 w 3071665"/>
              <a:gd name="connsiteY102" fmla="*/ 6201718 h 6858000"/>
              <a:gd name="connsiteX103" fmla="*/ 8838 w 3071665"/>
              <a:gd name="connsiteY103" fmla="*/ 6150455 h 6858000"/>
              <a:gd name="connsiteX104" fmla="*/ 5303 w 3071665"/>
              <a:gd name="connsiteY104" fmla="*/ 6097424 h 6858000"/>
              <a:gd name="connsiteX105" fmla="*/ 1768 w 3071665"/>
              <a:gd name="connsiteY105" fmla="*/ 6039090 h 6858000"/>
              <a:gd name="connsiteX106" fmla="*/ 0 w 3071665"/>
              <a:gd name="connsiteY106" fmla="*/ 5980756 h 6858000"/>
              <a:gd name="connsiteX107" fmla="*/ 0 w 3071665"/>
              <a:gd name="connsiteY107" fmla="*/ 5922422 h 6858000"/>
              <a:gd name="connsiteX108" fmla="*/ 1768 w 3071665"/>
              <a:gd name="connsiteY108" fmla="*/ 5864088 h 6858000"/>
              <a:gd name="connsiteX109" fmla="*/ 3535 w 3071665"/>
              <a:gd name="connsiteY109" fmla="*/ 5805754 h 6858000"/>
              <a:gd name="connsiteX110" fmla="*/ 8838 w 3071665"/>
              <a:gd name="connsiteY110" fmla="*/ 5747420 h 6858000"/>
              <a:gd name="connsiteX111" fmla="*/ 14142 w 3071665"/>
              <a:gd name="connsiteY111" fmla="*/ 5690854 h 6858000"/>
              <a:gd name="connsiteX112" fmla="*/ 19445 w 3071665"/>
              <a:gd name="connsiteY112" fmla="*/ 5634288 h 6858000"/>
              <a:gd name="connsiteX113" fmla="*/ 28283 w 3071665"/>
              <a:gd name="connsiteY113" fmla="*/ 5577721 h 6858000"/>
              <a:gd name="connsiteX114" fmla="*/ 37122 w 3071665"/>
              <a:gd name="connsiteY114" fmla="*/ 5521155 h 6858000"/>
              <a:gd name="connsiteX115" fmla="*/ 45960 w 3071665"/>
              <a:gd name="connsiteY115" fmla="*/ 5464589 h 6858000"/>
              <a:gd name="connsiteX116" fmla="*/ 58334 w 3071665"/>
              <a:gd name="connsiteY116" fmla="*/ 5408022 h 6858000"/>
              <a:gd name="connsiteX117" fmla="*/ 70708 w 3071665"/>
              <a:gd name="connsiteY117" fmla="*/ 5353224 h 6858000"/>
              <a:gd name="connsiteX118" fmla="*/ 83082 w 3071665"/>
              <a:gd name="connsiteY118" fmla="*/ 5298425 h 6858000"/>
              <a:gd name="connsiteX119" fmla="*/ 98991 w 3071665"/>
              <a:gd name="connsiteY119" fmla="*/ 5243627 h 6858000"/>
              <a:gd name="connsiteX120" fmla="*/ 114900 w 3071665"/>
              <a:gd name="connsiteY120" fmla="*/ 5188828 h 6858000"/>
              <a:gd name="connsiteX121" fmla="*/ 130810 w 3071665"/>
              <a:gd name="connsiteY121" fmla="*/ 5134029 h 6858000"/>
              <a:gd name="connsiteX122" fmla="*/ 148487 w 3071665"/>
              <a:gd name="connsiteY122" fmla="*/ 5079231 h 6858000"/>
              <a:gd name="connsiteX123" fmla="*/ 167931 w 3071665"/>
              <a:gd name="connsiteY123" fmla="*/ 5024432 h 6858000"/>
              <a:gd name="connsiteX124" fmla="*/ 187376 w 3071665"/>
              <a:gd name="connsiteY124" fmla="*/ 4971401 h 6858000"/>
              <a:gd name="connsiteX125" fmla="*/ 206821 w 3071665"/>
              <a:gd name="connsiteY125" fmla="*/ 4918370 h 6858000"/>
              <a:gd name="connsiteX126" fmla="*/ 228033 w 3071665"/>
              <a:gd name="connsiteY126" fmla="*/ 4863572 h 6858000"/>
              <a:gd name="connsiteX127" fmla="*/ 251013 w 3071665"/>
              <a:gd name="connsiteY127" fmla="*/ 4810541 h 6858000"/>
              <a:gd name="connsiteX128" fmla="*/ 273993 w 3071665"/>
              <a:gd name="connsiteY128" fmla="*/ 4757510 h 6858000"/>
              <a:gd name="connsiteX129" fmla="*/ 323489 w 3071665"/>
              <a:gd name="connsiteY129" fmla="*/ 4653216 h 6858000"/>
              <a:gd name="connsiteX130" fmla="*/ 374752 w 3071665"/>
              <a:gd name="connsiteY130" fmla="*/ 4547154 h 6858000"/>
              <a:gd name="connsiteX131" fmla="*/ 401267 w 3071665"/>
              <a:gd name="connsiteY131" fmla="*/ 4495891 h 6858000"/>
              <a:gd name="connsiteX132" fmla="*/ 429550 w 3071665"/>
              <a:gd name="connsiteY132" fmla="*/ 4444627 h 6858000"/>
              <a:gd name="connsiteX133" fmla="*/ 457834 w 3071665"/>
              <a:gd name="connsiteY133" fmla="*/ 4391597 h 6858000"/>
              <a:gd name="connsiteX134" fmla="*/ 487884 w 3071665"/>
              <a:gd name="connsiteY134" fmla="*/ 4340333 h 6858000"/>
              <a:gd name="connsiteX135" fmla="*/ 516168 w 3071665"/>
              <a:gd name="connsiteY135" fmla="*/ 4289070 h 6858000"/>
              <a:gd name="connsiteX136" fmla="*/ 546218 w 3071665"/>
              <a:gd name="connsiteY136" fmla="*/ 4237807 h 6858000"/>
              <a:gd name="connsiteX137" fmla="*/ 608088 w 3071665"/>
              <a:gd name="connsiteY137" fmla="*/ 4135280 h 6858000"/>
              <a:gd name="connsiteX138" fmla="*/ 673493 w 3071665"/>
              <a:gd name="connsiteY138" fmla="*/ 4034522 h 6858000"/>
              <a:gd name="connsiteX139" fmla="*/ 738897 w 3071665"/>
              <a:gd name="connsiteY139" fmla="*/ 3931995 h 6858000"/>
              <a:gd name="connsiteX140" fmla="*/ 806070 w 3071665"/>
              <a:gd name="connsiteY140" fmla="*/ 3831237 h 6858000"/>
              <a:gd name="connsiteX141" fmla="*/ 841424 w 3071665"/>
              <a:gd name="connsiteY141" fmla="*/ 3781741 h 6858000"/>
              <a:gd name="connsiteX142" fmla="*/ 875010 w 3071665"/>
              <a:gd name="connsiteY142" fmla="*/ 3732246 h 6858000"/>
              <a:gd name="connsiteX143" fmla="*/ 1016426 w 3071665"/>
              <a:gd name="connsiteY143" fmla="*/ 3528960 h 6858000"/>
              <a:gd name="connsiteX144" fmla="*/ 1161377 w 3071665"/>
              <a:gd name="connsiteY144" fmla="*/ 3330978 h 6858000"/>
              <a:gd name="connsiteX145" fmla="*/ 1308096 w 3071665"/>
              <a:gd name="connsiteY145" fmla="*/ 3131229 h 6858000"/>
              <a:gd name="connsiteX146" fmla="*/ 1453047 w 3071665"/>
              <a:gd name="connsiteY146" fmla="*/ 2933246 h 6858000"/>
              <a:gd name="connsiteX147" fmla="*/ 1525522 w 3071665"/>
              <a:gd name="connsiteY147" fmla="*/ 2832488 h 6858000"/>
              <a:gd name="connsiteX148" fmla="*/ 1596230 w 3071665"/>
              <a:gd name="connsiteY148" fmla="*/ 2733497 h 6858000"/>
              <a:gd name="connsiteX149" fmla="*/ 1836637 w 3071665"/>
              <a:gd name="connsiteY149" fmla="*/ 2397634 h 6858000"/>
              <a:gd name="connsiteX150" fmla="*/ 2068205 w 3071665"/>
              <a:gd name="connsiteY150" fmla="*/ 2072378 h 6858000"/>
              <a:gd name="connsiteX151" fmla="*/ 2177803 w 3071665"/>
              <a:gd name="connsiteY151" fmla="*/ 1916821 h 6858000"/>
              <a:gd name="connsiteX152" fmla="*/ 2283864 w 3071665"/>
              <a:gd name="connsiteY152" fmla="*/ 1766566 h 6858000"/>
              <a:gd name="connsiteX153" fmla="*/ 2382856 w 3071665"/>
              <a:gd name="connsiteY153" fmla="*/ 1621615 h 6858000"/>
              <a:gd name="connsiteX154" fmla="*/ 2478311 w 3071665"/>
              <a:gd name="connsiteY154" fmla="*/ 1481967 h 6858000"/>
              <a:gd name="connsiteX155" fmla="*/ 2564928 w 3071665"/>
              <a:gd name="connsiteY155" fmla="*/ 1349390 h 6858000"/>
              <a:gd name="connsiteX156" fmla="*/ 2644475 w 3071665"/>
              <a:gd name="connsiteY156" fmla="*/ 1223883 h 6858000"/>
              <a:gd name="connsiteX157" fmla="*/ 2716950 w 3071665"/>
              <a:gd name="connsiteY157" fmla="*/ 1105448 h 6858000"/>
              <a:gd name="connsiteX158" fmla="*/ 2748769 w 3071665"/>
              <a:gd name="connsiteY158" fmla="*/ 1048881 h 6858000"/>
              <a:gd name="connsiteX159" fmla="*/ 2778820 w 3071665"/>
              <a:gd name="connsiteY159" fmla="*/ 995850 h 6858000"/>
              <a:gd name="connsiteX160" fmla="*/ 2807103 w 3071665"/>
              <a:gd name="connsiteY160" fmla="*/ 942820 h 6858000"/>
              <a:gd name="connsiteX161" fmla="*/ 2831850 w 3071665"/>
              <a:gd name="connsiteY161" fmla="*/ 893324 h 6858000"/>
              <a:gd name="connsiteX162" fmla="*/ 2854830 w 3071665"/>
              <a:gd name="connsiteY162" fmla="*/ 845596 h 6858000"/>
              <a:gd name="connsiteX163" fmla="*/ 2876043 w 3071665"/>
              <a:gd name="connsiteY163" fmla="*/ 799636 h 6858000"/>
              <a:gd name="connsiteX164" fmla="*/ 2891952 w 3071665"/>
              <a:gd name="connsiteY164" fmla="*/ 757211 h 6858000"/>
              <a:gd name="connsiteX165" fmla="*/ 2906094 w 3071665"/>
              <a:gd name="connsiteY165" fmla="*/ 718322 h 6858000"/>
              <a:gd name="connsiteX166" fmla="*/ 2918468 w 3071665"/>
              <a:gd name="connsiteY166" fmla="*/ 681200 h 6858000"/>
              <a:gd name="connsiteX167" fmla="*/ 2923771 w 3071665"/>
              <a:gd name="connsiteY167" fmla="*/ 663523 h 6858000"/>
              <a:gd name="connsiteX168" fmla="*/ 2927306 w 3071665"/>
              <a:gd name="connsiteY168" fmla="*/ 645846 h 6858000"/>
              <a:gd name="connsiteX169" fmla="*/ 2930842 w 3071665"/>
              <a:gd name="connsiteY169" fmla="*/ 621099 h 6858000"/>
              <a:gd name="connsiteX170" fmla="*/ 2934377 w 3071665"/>
              <a:gd name="connsiteY170" fmla="*/ 596351 h 6858000"/>
              <a:gd name="connsiteX171" fmla="*/ 2937912 w 3071665"/>
              <a:gd name="connsiteY171" fmla="*/ 571603 h 6858000"/>
              <a:gd name="connsiteX172" fmla="*/ 2939680 w 3071665"/>
              <a:gd name="connsiteY172" fmla="*/ 546855 h 6858000"/>
              <a:gd name="connsiteX173" fmla="*/ 2941448 w 3071665"/>
              <a:gd name="connsiteY173" fmla="*/ 495592 h 6858000"/>
              <a:gd name="connsiteX174" fmla="*/ 2939680 w 3071665"/>
              <a:gd name="connsiteY174" fmla="*/ 446097 h 6858000"/>
              <a:gd name="connsiteX175" fmla="*/ 2937912 w 3071665"/>
              <a:gd name="connsiteY175" fmla="*/ 421349 h 6858000"/>
              <a:gd name="connsiteX176" fmla="*/ 2936144 w 3071665"/>
              <a:gd name="connsiteY176" fmla="*/ 394833 h 6858000"/>
              <a:gd name="connsiteX177" fmla="*/ 2932609 w 3071665"/>
              <a:gd name="connsiteY177" fmla="*/ 370086 h 6858000"/>
              <a:gd name="connsiteX178" fmla="*/ 2929074 w 3071665"/>
              <a:gd name="connsiteY178" fmla="*/ 345338 h 6858000"/>
              <a:gd name="connsiteX179" fmla="*/ 2920235 w 3071665"/>
              <a:gd name="connsiteY179" fmla="*/ 297610 h 6858000"/>
              <a:gd name="connsiteX180" fmla="*/ 2914932 w 3071665"/>
              <a:gd name="connsiteY180" fmla="*/ 272862 h 6858000"/>
              <a:gd name="connsiteX181" fmla="*/ 2909629 w 3071665"/>
              <a:gd name="connsiteY181" fmla="*/ 248115 h 6858000"/>
              <a:gd name="connsiteX182" fmla="*/ 2897255 w 3071665"/>
              <a:gd name="connsiteY182" fmla="*/ 202154 h 6858000"/>
              <a:gd name="connsiteX183" fmla="*/ 2883114 w 3071665"/>
              <a:gd name="connsiteY183" fmla="*/ 154427 h 6858000"/>
              <a:gd name="connsiteX184" fmla="*/ 2868972 w 3071665"/>
              <a:gd name="connsiteY184" fmla="*/ 110234 h 6858000"/>
              <a:gd name="connsiteX185" fmla="*/ 2853063 w 3071665"/>
              <a:gd name="connsiteY185" fmla="*/ 67809 h 6858000"/>
              <a:gd name="connsiteX186" fmla="*/ 2837154 w 3071665"/>
              <a:gd name="connsiteY186" fmla="*/ 271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3071665" h="6858000">
                <a:moveTo>
                  <a:pt x="3071665" y="3924144"/>
                </a:moveTo>
                <a:lnTo>
                  <a:pt x="3071665" y="6105930"/>
                </a:lnTo>
                <a:lnTo>
                  <a:pt x="3045743" y="6134545"/>
                </a:lnTo>
                <a:lnTo>
                  <a:pt x="2906095" y="6291870"/>
                </a:lnTo>
                <a:lnTo>
                  <a:pt x="2762912" y="6458034"/>
                </a:lnTo>
                <a:lnTo>
                  <a:pt x="2690436" y="6541116"/>
                </a:lnTo>
                <a:lnTo>
                  <a:pt x="2619729" y="6625965"/>
                </a:lnTo>
                <a:lnTo>
                  <a:pt x="2549021" y="6710815"/>
                </a:lnTo>
                <a:lnTo>
                  <a:pt x="2480081" y="6795664"/>
                </a:lnTo>
                <a:lnTo>
                  <a:pt x="2446494" y="6838089"/>
                </a:lnTo>
                <a:lnTo>
                  <a:pt x="2430731" y="6858000"/>
                </a:lnTo>
                <a:lnTo>
                  <a:pt x="922500" y="6858000"/>
                </a:lnTo>
                <a:lnTo>
                  <a:pt x="924507" y="6852230"/>
                </a:lnTo>
                <a:lnTo>
                  <a:pt x="938649" y="6813341"/>
                </a:lnTo>
                <a:lnTo>
                  <a:pt x="954558" y="6772684"/>
                </a:lnTo>
                <a:lnTo>
                  <a:pt x="970467" y="6730259"/>
                </a:lnTo>
                <a:lnTo>
                  <a:pt x="989912" y="6689602"/>
                </a:lnTo>
                <a:lnTo>
                  <a:pt x="1027033" y="6606521"/>
                </a:lnTo>
                <a:lnTo>
                  <a:pt x="1069458" y="6521671"/>
                </a:lnTo>
                <a:lnTo>
                  <a:pt x="1115418" y="6433286"/>
                </a:lnTo>
                <a:lnTo>
                  <a:pt x="1140166" y="6390861"/>
                </a:lnTo>
                <a:lnTo>
                  <a:pt x="1164914" y="6348437"/>
                </a:lnTo>
                <a:lnTo>
                  <a:pt x="1189662" y="6304244"/>
                </a:lnTo>
                <a:lnTo>
                  <a:pt x="1216177" y="6261820"/>
                </a:lnTo>
                <a:lnTo>
                  <a:pt x="1240925" y="6217627"/>
                </a:lnTo>
                <a:lnTo>
                  <a:pt x="1270976" y="6175202"/>
                </a:lnTo>
                <a:lnTo>
                  <a:pt x="1325774" y="6088585"/>
                </a:lnTo>
                <a:lnTo>
                  <a:pt x="1354057" y="6046161"/>
                </a:lnTo>
                <a:lnTo>
                  <a:pt x="1382341" y="6003736"/>
                </a:lnTo>
                <a:lnTo>
                  <a:pt x="1440675" y="5918886"/>
                </a:lnTo>
                <a:lnTo>
                  <a:pt x="1499009" y="5835805"/>
                </a:lnTo>
                <a:lnTo>
                  <a:pt x="1559110" y="5752723"/>
                </a:lnTo>
                <a:lnTo>
                  <a:pt x="1619212" y="5673176"/>
                </a:lnTo>
                <a:lnTo>
                  <a:pt x="1677546" y="5593630"/>
                </a:lnTo>
                <a:lnTo>
                  <a:pt x="1707597" y="5554741"/>
                </a:lnTo>
                <a:lnTo>
                  <a:pt x="1737648" y="5517619"/>
                </a:lnTo>
                <a:lnTo>
                  <a:pt x="1795982" y="5443376"/>
                </a:lnTo>
                <a:lnTo>
                  <a:pt x="1852548" y="5370900"/>
                </a:lnTo>
                <a:lnTo>
                  <a:pt x="1907347" y="5301960"/>
                </a:lnTo>
                <a:lnTo>
                  <a:pt x="1962145" y="5236555"/>
                </a:lnTo>
                <a:lnTo>
                  <a:pt x="2013408" y="5174686"/>
                </a:lnTo>
                <a:lnTo>
                  <a:pt x="2108864" y="5063321"/>
                </a:lnTo>
                <a:lnTo>
                  <a:pt x="2190178" y="4967865"/>
                </a:lnTo>
                <a:lnTo>
                  <a:pt x="2305079" y="4837056"/>
                </a:lnTo>
                <a:lnTo>
                  <a:pt x="2381089" y="4748671"/>
                </a:lnTo>
                <a:lnTo>
                  <a:pt x="2471242" y="4644377"/>
                </a:lnTo>
                <a:lnTo>
                  <a:pt x="2683366" y="4393364"/>
                </a:lnTo>
                <a:lnTo>
                  <a:pt x="2801801" y="4251948"/>
                </a:lnTo>
                <a:lnTo>
                  <a:pt x="2927308" y="4099926"/>
                </a:lnTo>
                <a:close/>
                <a:moveTo>
                  <a:pt x="2826529" y="0"/>
                </a:moveTo>
                <a:lnTo>
                  <a:pt x="3071664" y="0"/>
                </a:lnTo>
                <a:lnTo>
                  <a:pt x="3071664" y="2869379"/>
                </a:lnTo>
                <a:lnTo>
                  <a:pt x="3038671" y="2915570"/>
                </a:lnTo>
                <a:lnTo>
                  <a:pt x="2973266" y="3002187"/>
                </a:lnTo>
                <a:lnTo>
                  <a:pt x="2842457" y="3177189"/>
                </a:lnTo>
                <a:lnTo>
                  <a:pt x="2706344" y="3352191"/>
                </a:lnTo>
                <a:lnTo>
                  <a:pt x="2568464" y="3530728"/>
                </a:lnTo>
                <a:lnTo>
                  <a:pt x="2285632" y="3891338"/>
                </a:lnTo>
                <a:lnTo>
                  <a:pt x="2142449" y="4073411"/>
                </a:lnTo>
                <a:lnTo>
                  <a:pt x="1999265" y="4255484"/>
                </a:lnTo>
                <a:lnTo>
                  <a:pt x="1859617" y="4439324"/>
                </a:lnTo>
                <a:lnTo>
                  <a:pt x="1788909" y="4531245"/>
                </a:lnTo>
                <a:lnTo>
                  <a:pt x="1719969" y="4623165"/>
                </a:lnTo>
                <a:lnTo>
                  <a:pt x="1651029" y="4715085"/>
                </a:lnTo>
                <a:lnTo>
                  <a:pt x="1583856" y="4807005"/>
                </a:lnTo>
                <a:lnTo>
                  <a:pt x="1516684" y="4898926"/>
                </a:lnTo>
                <a:lnTo>
                  <a:pt x="1451279" y="4990846"/>
                </a:lnTo>
                <a:lnTo>
                  <a:pt x="1387642" y="5084534"/>
                </a:lnTo>
                <a:lnTo>
                  <a:pt x="1324005" y="5176454"/>
                </a:lnTo>
                <a:lnTo>
                  <a:pt x="1263903" y="5268374"/>
                </a:lnTo>
                <a:lnTo>
                  <a:pt x="1202034" y="5362062"/>
                </a:lnTo>
                <a:lnTo>
                  <a:pt x="1143700" y="5453983"/>
                </a:lnTo>
                <a:lnTo>
                  <a:pt x="1085366" y="5545903"/>
                </a:lnTo>
                <a:lnTo>
                  <a:pt x="1030567" y="5637823"/>
                </a:lnTo>
                <a:lnTo>
                  <a:pt x="977536" y="5731511"/>
                </a:lnTo>
                <a:lnTo>
                  <a:pt x="928041" y="5823431"/>
                </a:lnTo>
                <a:lnTo>
                  <a:pt x="878545" y="5915351"/>
                </a:lnTo>
                <a:lnTo>
                  <a:pt x="832585" y="6007272"/>
                </a:lnTo>
                <a:lnTo>
                  <a:pt x="788393" y="6099192"/>
                </a:lnTo>
                <a:lnTo>
                  <a:pt x="745968" y="6191112"/>
                </a:lnTo>
                <a:lnTo>
                  <a:pt x="707079" y="6281265"/>
                </a:lnTo>
                <a:lnTo>
                  <a:pt x="671725" y="6373185"/>
                </a:lnTo>
                <a:lnTo>
                  <a:pt x="638139" y="6465105"/>
                </a:lnTo>
                <a:lnTo>
                  <a:pt x="606320" y="6557025"/>
                </a:lnTo>
                <a:lnTo>
                  <a:pt x="579805" y="6647178"/>
                </a:lnTo>
                <a:lnTo>
                  <a:pt x="555057" y="6737331"/>
                </a:lnTo>
                <a:lnTo>
                  <a:pt x="533844" y="6827483"/>
                </a:lnTo>
                <a:lnTo>
                  <a:pt x="527741" y="6858000"/>
                </a:lnTo>
                <a:lnTo>
                  <a:pt x="148053" y="6858000"/>
                </a:lnTo>
                <a:lnTo>
                  <a:pt x="134345" y="6816877"/>
                </a:lnTo>
                <a:lnTo>
                  <a:pt x="120203" y="6772685"/>
                </a:lnTo>
                <a:lnTo>
                  <a:pt x="106062" y="6726724"/>
                </a:lnTo>
                <a:lnTo>
                  <a:pt x="93688" y="6682532"/>
                </a:lnTo>
                <a:lnTo>
                  <a:pt x="83082" y="6636572"/>
                </a:lnTo>
                <a:lnTo>
                  <a:pt x="72476" y="6592379"/>
                </a:lnTo>
                <a:lnTo>
                  <a:pt x="61869" y="6544652"/>
                </a:lnTo>
                <a:lnTo>
                  <a:pt x="53031" y="6498691"/>
                </a:lnTo>
                <a:lnTo>
                  <a:pt x="44192" y="6450964"/>
                </a:lnTo>
                <a:lnTo>
                  <a:pt x="37122" y="6401468"/>
                </a:lnTo>
                <a:lnTo>
                  <a:pt x="30051" y="6351973"/>
                </a:lnTo>
                <a:lnTo>
                  <a:pt x="22980" y="6302477"/>
                </a:lnTo>
                <a:lnTo>
                  <a:pt x="17677" y="6252982"/>
                </a:lnTo>
                <a:lnTo>
                  <a:pt x="12374" y="6201718"/>
                </a:lnTo>
                <a:lnTo>
                  <a:pt x="8838" y="6150455"/>
                </a:lnTo>
                <a:lnTo>
                  <a:pt x="5303" y="6097424"/>
                </a:lnTo>
                <a:lnTo>
                  <a:pt x="1768" y="6039090"/>
                </a:lnTo>
                <a:lnTo>
                  <a:pt x="0" y="5980756"/>
                </a:lnTo>
                <a:lnTo>
                  <a:pt x="0" y="5922422"/>
                </a:lnTo>
                <a:lnTo>
                  <a:pt x="1768" y="5864088"/>
                </a:lnTo>
                <a:lnTo>
                  <a:pt x="3535" y="5805754"/>
                </a:lnTo>
                <a:lnTo>
                  <a:pt x="8838" y="5747420"/>
                </a:lnTo>
                <a:lnTo>
                  <a:pt x="14142" y="5690854"/>
                </a:lnTo>
                <a:lnTo>
                  <a:pt x="19445" y="5634288"/>
                </a:lnTo>
                <a:lnTo>
                  <a:pt x="28283" y="5577721"/>
                </a:lnTo>
                <a:lnTo>
                  <a:pt x="37122" y="5521155"/>
                </a:lnTo>
                <a:lnTo>
                  <a:pt x="45960" y="5464589"/>
                </a:lnTo>
                <a:lnTo>
                  <a:pt x="58334" y="5408022"/>
                </a:lnTo>
                <a:lnTo>
                  <a:pt x="70708" y="5353224"/>
                </a:lnTo>
                <a:lnTo>
                  <a:pt x="83082" y="5298425"/>
                </a:lnTo>
                <a:lnTo>
                  <a:pt x="98991" y="5243627"/>
                </a:lnTo>
                <a:lnTo>
                  <a:pt x="114900" y="5188828"/>
                </a:lnTo>
                <a:lnTo>
                  <a:pt x="130810" y="5134029"/>
                </a:lnTo>
                <a:lnTo>
                  <a:pt x="148487" y="5079231"/>
                </a:lnTo>
                <a:lnTo>
                  <a:pt x="167931" y="5024432"/>
                </a:lnTo>
                <a:lnTo>
                  <a:pt x="187376" y="4971401"/>
                </a:lnTo>
                <a:lnTo>
                  <a:pt x="206821" y="4918370"/>
                </a:lnTo>
                <a:lnTo>
                  <a:pt x="228033" y="4863572"/>
                </a:lnTo>
                <a:lnTo>
                  <a:pt x="251013" y="4810541"/>
                </a:lnTo>
                <a:lnTo>
                  <a:pt x="273993" y="4757510"/>
                </a:lnTo>
                <a:lnTo>
                  <a:pt x="323489" y="4653216"/>
                </a:lnTo>
                <a:lnTo>
                  <a:pt x="374752" y="4547154"/>
                </a:lnTo>
                <a:lnTo>
                  <a:pt x="401267" y="4495891"/>
                </a:lnTo>
                <a:lnTo>
                  <a:pt x="429550" y="4444627"/>
                </a:lnTo>
                <a:lnTo>
                  <a:pt x="457834" y="4391597"/>
                </a:lnTo>
                <a:lnTo>
                  <a:pt x="487884" y="4340333"/>
                </a:lnTo>
                <a:lnTo>
                  <a:pt x="516168" y="4289070"/>
                </a:lnTo>
                <a:lnTo>
                  <a:pt x="546218" y="4237807"/>
                </a:lnTo>
                <a:lnTo>
                  <a:pt x="608088" y="4135280"/>
                </a:lnTo>
                <a:lnTo>
                  <a:pt x="673493" y="4034522"/>
                </a:lnTo>
                <a:lnTo>
                  <a:pt x="738897" y="3931995"/>
                </a:lnTo>
                <a:lnTo>
                  <a:pt x="806070" y="3831237"/>
                </a:lnTo>
                <a:lnTo>
                  <a:pt x="841424" y="3781741"/>
                </a:lnTo>
                <a:lnTo>
                  <a:pt x="875010" y="3732246"/>
                </a:lnTo>
                <a:lnTo>
                  <a:pt x="1016426" y="3528960"/>
                </a:lnTo>
                <a:lnTo>
                  <a:pt x="1161377" y="3330978"/>
                </a:lnTo>
                <a:lnTo>
                  <a:pt x="1308096" y="3131229"/>
                </a:lnTo>
                <a:lnTo>
                  <a:pt x="1453047" y="2933246"/>
                </a:lnTo>
                <a:lnTo>
                  <a:pt x="1525522" y="2832488"/>
                </a:lnTo>
                <a:lnTo>
                  <a:pt x="1596230" y="2733497"/>
                </a:lnTo>
                <a:lnTo>
                  <a:pt x="1836637" y="2397634"/>
                </a:lnTo>
                <a:lnTo>
                  <a:pt x="2068205" y="2072378"/>
                </a:lnTo>
                <a:lnTo>
                  <a:pt x="2177803" y="1916821"/>
                </a:lnTo>
                <a:lnTo>
                  <a:pt x="2283864" y="1766566"/>
                </a:lnTo>
                <a:lnTo>
                  <a:pt x="2382856" y="1621615"/>
                </a:lnTo>
                <a:lnTo>
                  <a:pt x="2478311" y="1481967"/>
                </a:lnTo>
                <a:lnTo>
                  <a:pt x="2564928" y="1349390"/>
                </a:lnTo>
                <a:lnTo>
                  <a:pt x="2644475" y="1223883"/>
                </a:lnTo>
                <a:lnTo>
                  <a:pt x="2716950" y="1105448"/>
                </a:lnTo>
                <a:lnTo>
                  <a:pt x="2748769" y="1048881"/>
                </a:lnTo>
                <a:lnTo>
                  <a:pt x="2778820" y="995850"/>
                </a:lnTo>
                <a:lnTo>
                  <a:pt x="2807103" y="942820"/>
                </a:lnTo>
                <a:lnTo>
                  <a:pt x="2831850" y="893324"/>
                </a:lnTo>
                <a:lnTo>
                  <a:pt x="2854830" y="845596"/>
                </a:lnTo>
                <a:lnTo>
                  <a:pt x="2876043" y="799636"/>
                </a:lnTo>
                <a:lnTo>
                  <a:pt x="2891952" y="757211"/>
                </a:lnTo>
                <a:lnTo>
                  <a:pt x="2906094" y="718322"/>
                </a:lnTo>
                <a:lnTo>
                  <a:pt x="2918468" y="681200"/>
                </a:lnTo>
                <a:lnTo>
                  <a:pt x="2923771" y="663523"/>
                </a:lnTo>
                <a:lnTo>
                  <a:pt x="2927306" y="645846"/>
                </a:lnTo>
                <a:lnTo>
                  <a:pt x="2930842" y="621099"/>
                </a:lnTo>
                <a:lnTo>
                  <a:pt x="2934377" y="596351"/>
                </a:lnTo>
                <a:lnTo>
                  <a:pt x="2937912" y="571603"/>
                </a:lnTo>
                <a:lnTo>
                  <a:pt x="2939680" y="546855"/>
                </a:lnTo>
                <a:lnTo>
                  <a:pt x="2941448" y="495592"/>
                </a:lnTo>
                <a:lnTo>
                  <a:pt x="2939680" y="446097"/>
                </a:lnTo>
                <a:lnTo>
                  <a:pt x="2937912" y="421349"/>
                </a:lnTo>
                <a:lnTo>
                  <a:pt x="2936144" y="394833"/>
                </a:lnTo>
                <a:lnTo>
                  <a:pt x="2932609" y="370086"/>
                </a:lnTo>
                <a:lnTo>
                  <a:pt x="2929074" y="345338"/>
                </a:lnTo>
                <a:lnTo>
                  <a:pt x="2920235" y="297610"/>
                </a:lnTo>
                <a:lnTo>
                  <a:pt x="2914932" y="272862"/>
                </a:lnTo>
                <a:lnTo>
                  <a:pt x="2909629" y="248115"/>
                </a:lnTo>
                <a:lnTo>
                  <a:pt x="2897255" y="202154"/>
                </a:lnTo>
                <a:lnTo>
                  <a:pt x="2883114" y="154427"/>
                </a:lnTo>
                <a:lnTo>
                  <a:pt x="2868972" y="110234"/>
                </a:lnTo>
                <a:lnTo>
                  <a:pt x="2853063" y="67809"/>
                </a:lnTo>
                <a:lnTo>
                  <a:pt x="2837154" y="27152"/>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Tree>
    <p:extLst>
      <p:ext uri="{BB962C8B-B14F-4D97-AF65-F5344CB8AC3E}">
        <p14:creationId xmlns:p14="http://schemas.microsoft.com/office/powerpoint/2010/main" val="3553551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84E26E-2C1B-47B8-96CF-EBFB238779B0}"/>
              </a:ext>
            </a:extLst>
          </p:cNvPr>
          <p:cNvSpPr>
            <a:spLocks noGrp="1"/>
          </p:cNvSpPr>
          <p:nvPr>
            <p:ph type="title"/>
          </p:nvPr>
        </p:nvSpPr>
        <p:spPr>
          <a:xfrm>
            <a:off x="623888" y="476250"/>
            <a:ext cx="10296648" cy="1080542"/>
          </a:xfrm>
          <a:prstGeom prst="rect">
            <a:avLst/>
          </a:prstGeom>
        </p:spPr>
        <p:txBody>
          <a:bodyPr vert="horz" lIns="0" tIns="0" rIns="0" bIns="0" rtlCol="0" anchor="t" anchorCtr="0">
            <a:noAutofit/>
          </a:bodyPr>
          <a:lstStyle/>
          <a:p>
            <a:r>
              <a:rPr lang="en-US"/>
              <a:t>Click to edit Master title style</a:t>
            </a:r>
            <a:endParaRPr lang="fi-FI" dirty="0"/>
          </a:p>
        </p:txBody>
      </p:sp>
      <p:sp>
        <p:nvSpPr>
          <p:cNvPr id="3" name="Text Placeholder 2">
            <a:extLst>
              <a:ext uri="{FF2B5EF4-FFF2-40B4-BE49-F238E27FC236}">
                <a16:creationId xmlns:a16="http://schemas.microsoft.com/office/drawing/2014/main" id="{DA53D799-2C68-4BBD-80F0-4448AC6E53AA}"/>
              </a:ext>
            </a:extLst>
          </p:cNvPr>
          <p:cNvSpPr>
            <a:spLocks noGrp="1"/>
          </p:cNvSpPr>
          <p:nvPr>
            <p:ph type="body" idx="1"/>
          </p:nvPr>
        </p:nvSpPr>
        <p:spPr>
          <a:xfrm>
            <a:off x="623888" y="1773239"/>
            <a:ext cx="10944225" cy="4392612"/>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F009AB8C-3488-4A3F-940D-B8E97D0147EF}"/>
              </a:ext>
            </a:extLst>
          </p:cNvPr>
          <p:cNvSpPr>
            <a:spLocks noGrp="1"/>
          </p:cNvSpPr>
          <p:nvPr>
            <p:ph type="dt" sz="half" idx="2"/>
          </p:nvPr>
        </p:nvSpPr>
        <p:spPr>
          <a:xfrm>
            <a:off x="1055440" y="6381329"/>
            <a:ext cx="5040560" cy="216024"/>
          </a:xfrm>
          <a:prstGeom prst="rect">
            <a:avLst/>
          </a:prstGeom>
        </p:spPr>
        <p:txBody>
          <a:bodyPr vert="horz" lIns="0" tIns="0" rIns="0" bIns="0" rtlCol="0" anchor="ctr" anchorCtr="0">
            <a:noAutofit/>
          </a:bodyPr>
          <a:lstStyle>
            <a:lvl1pPr algn="l">
              <a:defRPr sz="900" b="0" i="0" cap="all" spc="50" baseline="0">
                <a:solidFill>
                  <a:schemeClr val="accent1"/>
                </a:solidFill>
                <a:latin typeface="+mj-lt"/>
              </a:defRPr>
            </a:lvl1pPr>
          </a:lstStyle>
          <a:p>
            <a:fld id="{7916B682-A471-4BEF-8515-6E2F4426B414}" type="datetime1">
              <a:rPr lang="fi-FI" smtClean="0"/>
              <a:t>21.11.2024</a:t>
            </a:fld>
            <a:endParaRPr lang="fi-FI" dirty="0"/>
          </a:p>
        </p:txBody>
      </p:sp>
      <p:sp>
        <p:nvSpPr>
          <p:cNvPr id="5" name="Footer Placeholder 4">
            <a:extLst>
              <a:ext uri="{FF2B5EF4-FFF2-40B4-BE49-F238E27FC236}">
                <a16:creationId xmlns:a16="http://schemas.microsoft.com/office/drawing/2014/main" id="{2A28E9E1-C972-497D-AF9A-7A5F005A27EA}"/>
              </a:ext>
            </a:extLst>
          </p:cNvPr>
          <p:cNvSpPr>
            <a:spLocks noGrp="1"/>
          </p:cNvSpPr>
          <p:nvPr>
            <p:ph type="ftr" sz="quarter" idx="3"/>
          </p:nvPr>
        </p:nvSpPr>
        <p:spPr>
          <a:xfrm>
            <a:off x="6096000" y="6381329"/>
            <a:ext cx="5472113" cy="216023"/>
          </a:xfrm>
          <a:prstGeom prst="rect">
            <a:avLst/>
          </a:prstGeom>
        </p:spPr>
        <p:txBody>
          <a:bodyPr vert="horz" lIns="0" tIns="0" rIns="0" bIns="0" rtlCol="0" anchor="ctr" anchorCtr="0">
            <a:noAutofit/>
          </a:bodyPr>
          <a:lstStyle>
            <a:lvl1pPr algn="r">
              <a:defRPr sz="900" b="0" i="0" cap="all" spc="50" baseline="0">
                <a:solidFill>
                  <a:schemeClr val="accent1"/>
                </a:solidFill>
                <a:latin typeface="+mj-lt"/>
              </a:defRPr>
            </a:lvl1pPr>
          </a:lstStyle>
          <a:p>
            <a:r>
              <a:rPr lang="fi-FI"/>
              <a:t>JYU Since 1863.</a:t>
            </a:r>
            <a:endParaRPr lang="fi-FI" dirty="0"/>
          </a:p>
        </p:txBody>
      </p:sp>
      <p:sp>
        <p:nvSpPr>
          <p:cNvPr id="6" name="Slide Number Placeholder 5">
            <a:extLst>
              <a:ext uri="{FF2B5EF4-FFF2-40B4-BE49-F238E27FC236}">
                <a16:creationId xmlns:a16="http://schemas.microsoft.com/office/drawing/2014/main" id="{3ABD12E0-B73B-476D-AC37-50C99E25F4B7}"/>
              </a:ext>
            </a:extLst>
          </p:cNvPr>
          <p:cNvSpPr>
            <a:spLocks noGrp="1"/>
          </p:cNvSpPr>
          <p:nvPr>
            <p:ph type="sldNum" sz="quarter" idx="4"/>
          </p:nvPr>
        </p:nvSpPr>
        <p:spPr>
          <a:xfrm>
            <a:off x="623888" y="6381551"/>
            <a:ext cx="431998" cy="215801"/>
          </a:xfrm>
          <a:prstGeom prst="rect">
            <a:avLst/>
          </a:prstGeom>
        </p:spPr>
        <p:txBody>
          <a:bodyPr vert="horz" lIns="0" tIns="0" rIns="0" bIns="0" rtlCol="0" anchor="ctr" anchorCtr="0">
            <a:noAutofit/>
          </a:bodyPr>
          <a:lstStyle>
            <a:lvl1pPr algn="l">
              <a:defRPr sz="900" b="0" i="0" cap="all" spc="50" baseline="0">
                <a:solidFill>
                  <a:schemeClr val="accent1"/>
                </a:solidFill>
                <a:latin typeface="+mj-lt"/>
              </a:defRPr>
            </a:lvl1pPr>
          </a:lstStyle>
          <a:p>
            <a:fld id="{9E548902-A2E1-4711-A467-290FB9FE5D63}" type="slidenum">
              <a:rPr lang="fi-FI" smtClean="0"/>
              <a:pPr/>
              <a:t>‹#›</a:t>
            </a:fld>
            <a:endParaRPr lang="fi-FI" dirty="0"/>
          </a:p>
        </p:txBody>
      </p:sp>
      <p:sp>
        <p:nvSpPr>
          <p:cNvPr id="14" name="Freeform 6">
            <a:extLst>
              <a:ext uri="{C183D7F6-B498-43B3-948B-1728B52AA6E4}">
                <adec:decorative xmlns:adec="http://schemas.microsoft.com/office/drawing/2017/decorative" val="1"/>
              </a:ext>
            </a:extLst>
          </p:cNvPr>
          <p:cNvSpPr>
            <a:spLocks noChangeAspect="1" noEditPoints="1"/>
          </p:cNvSpPr>
          <p:nvPr userDrawn="1"/>
        </p:nvSpPr>
        <p:spPr bwMode="auto">
          <a:xfrm>
            <a:off x="11251724" y="476250"/>
            <a:ext cx="316884" cy="720000"/>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11" name="(c)" hidden="1"/>
          <p:cNvSpPr txBox="1">
            <a:spLocks noGrp="1" noRot="1" noMove="1" noResize="1" noEditPoints="1" noAdjustHandles="1" noChangeArrowheads="1" noChangeShapeType="1"/>
          </p:cNvSpPr>
          <p:nvPr userDrawn="1"/>
        </p:nvSpPr>
        <p:spPr>
          <a:xfrm>
            <a:off x="12017123" y="6877509"/>
            <a:ext cx="171522" cy="30778"/>
          </a:xfrm>
          <a:prstGeom prst="rect">
            <a:avLst/>
          </a:prstGeom>
          <a:noFill/>
        </p:spPr>
        <p:txBody>
          <a:bodyPr wrap="none" lIns="0" tIns="0" rIns="0" bIns="0"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i-FI" sz="200" dirty="0">
                <a:solidFill>
                  <a:schemeClr val="bg1"/>
                </a:solidFill>
                <a:latin typeface="+mn-lt"/>
              </a:rPr>
              <a:t>©grow. for</a:t>
            </a:r>
            <a:r>
              <a:rPr lang="fi-FI" sz="200" baseline="0" dirty="0">
                <a:solidFill>
                  <a:schemeClr val="bg1"/>
                </a:solidFill>
                <a:latin typeface="+mn-lt"/>
              </a:rPr>
              <a:t> JYU</a:t>
            </a:r>
            <a:endParaRPr lang="en-GB" sz="200" dirty="0" err="1">
              <a:solidFill>
                <a:schemeClr val="bg1"/>
              </a:solidFill>
              <a:latin typeface="+mn-lt"/>
            </a:endParaRPr>
          </a:p>
        </p:txBody>
      </p:sp>
      <p:pic>
        <p:nvPicPr>
          <p:cNvPr id="12" name="(logo)" descr="Z:\GRW (grow)\logot\copyright_grow.png" hidden="1"/>
          <p:cNvPicPr>
            <a:picLocks noGrp="1" noRot="1" noChangeAspect="1" noMove="1" noResize="1" noEditPoints="1" noAdjustHandles="1" noChangeArrowheads="1" noChangeShapeType="1" noCrop="1"/>
          </p:cNvPicPr>
          <p:nvPr userDrawn="1"/>
        </p:nvPicPr>
        <p:blipFill>
          <a:blip r:embed="rId53" cstate="print">
            <a:extLst>
              <a:ext uri="{28A0092B-C50C-407E-A947-70E740481C1C}">
                <a14:useLocalDpi xmlns:a14="http://schemas.microsoft.com/office/drawing/2010/main" val="0"/>
              </a:ext>
            </a:extLst>
          </a:blip>
          <a:srcRect/>
          <a:stretch>
            <a:fillRect/>
          </a:stretch>
        </p:blipFill>
        <p:spPr bwMode="auto">
          <a:xfrm>
            <a:off x="3355" y="-50286"/>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701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3200" b="1" kern="1200" spc="-20" baseline="0">
          <a:solidFill>
            <a:schemeClr val="accent1"/>
          </a:solidFill>
          <a:latin typeface="+mj-lt"/>
          <a:ea typeface="+mj-ea"/>
          <a:cs typeface="+mj-cs"/>
        </a:defRPr>
      </a:lvl1pPr>
    </p:titleStyle>
    <p:bodyStyle>
      <a:lvl1pPr marL="269875"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1pPr>
      <a:lvl2pPr marL="541338" indent="-271463" algn="l" defTabSz="914400" rtl="0" eaLnBrk="1" latinLnBrk="0" hangingPunct="1">
        <a:lnSpc>
          <a:spcPct val="120000"/>
        </a:lnSpc>
        <a:spcBef>
          <a:spcPts val="400"/>
        </a:spcBef>
        <a:buClr>
          <a:schemeClr val="accent3"/>
        </a:buClr>
        <a:buFont typeface="Lato" panose="020F0502020204030203" pitchFamily="34" charset="0"/>
        <a:buChar char="–"/>
        <a:defRPr sz="1800" kern="1200" spc="-20" baseline="0">
          <a:solidFill>
            <a:schemeClr val="tx1"/>
          </a:solidFill>
          <a:latin typeface="+mn-lt"/>
          <a:ea typeface="+mn-ea"/>
          <a:cs typeface="+mn-cs"/>
        </a:defRPr>
      </a:lvl2pPr>
      <a:lvl3pPr marL="803275" indent="-261938"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3pPr>
      <a:lvl4pPr marL="1073150" indent="-269875" algn="l" defTabSz="914400" rtl="0" eaLnBrk="1" latinLnBrk="0" hangingPunct="1">
        <a:lnSpc>
          <a:spcPct val="120000"/>
        </a:lnSpc>
        <a:spcBef>
          <a:spcPts val="400"/>
        </a:spcBef>
        <a:buClr>
          <a:schemeClr val="accent3"/>
        </a:buClr>
        <a:buFont typeface="Lato" panose="020F0502020204030203" pitchFamily="34" charset="0"/>
        <a:buChar char="–"/>
        <a:defRPr sz="1800" kern="1200" spc="-20" baseline="0">
          <a:solidFill>
            <a:schemeClr val="tx1"/>
          </a:solidFill>
          <a:latin typeface="+mn-lt"/>
          <a:ea typeface="+mn-ea"/>
          <a:cs typeface="+mn-cs"/>
        </a:defRPr>
      </a:lvl4pPr>
      <a:lvl5pPr marL="1343025"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5pPr>
      <a:lvl6pPr marL="1614488" indent="-271463"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6pPr>
      <a:lvl7pPr marL="1884363"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7pPr>
      <a:lvl8pPr marL="2154238"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8pPr>
      <a:lvl9pPr marL="2417763" indent="-26352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93">
          <p15:clr>
            <a:srgbClr val="F26B43"/>
          </p15:clr>
        </p15:guide>
        <p15:guide id="4" pos="7287">
          <p15:clr>
            <a:srgbClr val="F26B43"/>
          </p15:clr>
        </p15:guide>
        <p15:guide id="5" orient="horz" pos="1117">
          <p15:clr>
            <a:srgbClr val="F26B43"/>
          </p15:clr>
        </p15:guide>
        <p15:guide id="6" orient="horz" pos="3884">
          <p15:clr>
            <a:srgbClr val="F26B43"/>
          </p15:clr>
        </p15:guide>
        <p15:guide id="7" orient="horz" pos="3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hyperlink" Target="https://jyx.jyu.fi/handle/123456789/80483"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hyperlink" Target="https://www.hs.fi/maailma/art-2000010748915.html" TargetMode="External"/><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9FED53F-DFE8-662B-68E6-079AD05F8DAF}"/>
              </a:ext>
            </a:extLst>
          </p:cNvPr>
          <p:cNvSpPr>
            <a:spLocks noGrp="1"/>
          </p:cNvSpPr>
          <p:nvPr>
            <p:ph type="ctrTitle"/>
          </p:nvPr>
        </p:nvSpPr>
        <p:spPr/>
        <p:txBody>
          <a:bodyPr/>
          <a:lstStyle/>
          <a:p>
            <a:r>
              <a:rPr lang="fi-FI" dirty="0"/>
              <a:t>Työ</a:t>
            </a:r>
          </a:p>
        </p:txBody>
      </p:sp>
      <p:sp>
        <p:nvSpPr>
          <p:cNvPr id="13" name="Subtitle 12">
            <a:extLst>
              <a:ext uri="{FF2B5EF4-FFF2-40B4-BE49-F238E27FC236}">
                <a16:creationId xmlns:a16="http://schemas.microsoft.com/office/drawing/2014/main" id="{D6B99293-3CFB-DF5C-BFB3-8885350C21CD}"/>
              </a:ext>
            </a:extLst>
          </p:cNvPr>
          <p:cNvSpPr>
            <a:spLocks noGrp="1"/>
          </p:cNvSpPr>
          <p:nvPr>
            <p:ph type="subTitle" idx="1"/>
          </p:nvPr>
        </p:nvSpPr>
        <p:spPr/>
        <p:txBody>
          <a:bodyPr/>
          <a:lstStyle/>
          <a:p>
            <a:r>
              <a:rPr lang="fi-FI" dirty="0"/>
              <a:t>YJOA2220 Henkilöstöresursointi ja rekrytointi</a:t>
            </a:r>
          </a:p>
          <a:p>
            <a:r>
              <a:rPr lang="fi-FI" dirty="0"/>
              <a:t>Fanni Hollström-Mikkonen</a:t>
            </a:r>
          </a:p>
        </p:txBody>
      </p:sp>
      <p:sp>
        <p:nvSpPr>
          <p:cNvPr id="6" name="Date Placeholder 5">
            <a:extLst>
              <a:ext uri="{FF2B5EF4-FFF2-40B4-BE49-F238E27FC236}">
                <a16:creationId xmlns:a16="http://schemas.microsoft.com/office/drawing/2014/main" id="{6AFB69E4-55E7-19C1-F151-AAFDC49099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180111-F982-4E0C-AD78-FE12D23D8780}" type="datetime1">
              <a:rPr kumimoji="0" lang="fi-FI" sz="900" b="0" i="0" u="none" strike="noStrike" kern="1200" cap="all" spc="50" normalizeH="0" baseline="0" noProof="0" smtClean="0">
                <a:ln>
                  <a:noFill/>
                </a:ln>
                <a:no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a:ln>
                <a:noFill/>
              </a:ln>
              <a:noFill/>
              <a:effectLst/>
              <a:uLnTx/>
              <a:uFillTx/>
              <a:latin typeface="Aleo"/>
              <a:ea typeface="+mn-ea"/>
              <a:cs typeface="+mn-cs"/>
            </a:endParaRPr>
          </a:p>
        </p:txBody>
      </p:sp>
      <p:sp>
        <p:nvSpPr>
          <p:cNvPr id="7" name="Footer Placeholder 6">
            <a:extLst>
              <a:ext uri="{FF2B5EF4-FFF2-40B4-BE49-F238E27FC236}">
                <a16:creationId xmlns:a16="http://schemas.microsoft.com/office/drawing/2014/main" id="{FCBF01B5-902C-9279-A7DB-D2CFCCE40B1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a:ln>
                  <a:noFill/>
                </a:ln>
                <a:noFill/>
                <a:effectLst/>
                <a:uLnTx/>
                <a:uFillTx/>
                <a:latin typeface="Aleo"/>
                <a:ea typeface="+mn-ea"/>
                <a:cs typeface="+mn-cs"/>
              </a:rPr>
              <a:t>JYU Since 1863.</a:t>
            </a:r>
            <a:endParaRPr kumimoji="0" lang="fi-FI" sz="900" b="0" i="0" u="none" strike="noStrike" kern="1200" cap="all" spc="50" normalizeH="0" baseline="0" noProof="0" dirty="0">
              <a:ln>
                <a:noFill/>
              </a:ln>
              <a:noFill/>
              <a:effectLst/>
              <a:uLnTx/>
              <a:uFillTx/>
              <a:latin typeface="Aleo"/>
              <a:ea typeface="+mn-ea"/>
              <a:cs typeface="+mn-cs"/>
            </a:endParaRPr>
          </a:p>
        </p:txBody>
      </p:sp>
      <p:sp>
        <p:nvSpPr>
          <p:cNvPr id="8" name="Slide Number Placeholder 7">
            <a:extLst>
              <a:ext uri="{FF2B5EF4-FFF2-40B4-BE49-F238E27FC236}">
                <a16:creationId xmlns:a16="http://schemas.microsoft.com/office/drawing/2014/main" id="{8F4A09F6-E9CE-DAD8-E72A-8CFEA6D4D3A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no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fi-FI" sz="900" b="0" i="0" u="none" strike="noStrike" kern="1200" cap="all" spc="50" normalizeH="0" baseline="0" noProof="0">
              <a:ln>
                <a:noFill/>
              </a:ln>
              <a:noFill/>
              <a:effectLst/>
              <a:uLnTx/>
              <a:uFillTx/>
              <a:latin typeface="Aleo"/>
              <a:ea typeface="+mn-ea"/>
              <a:cs typeface="+mn-cs"/>
            </a:endParaRPr>
          </a:p>
        </p:txBody>
      </p:sp>
    </p:spTree>
    <p:extLst>
      <p:ext uri="{BB962C8B-B14F-4D97-AF65-F5344CB8AC3E}">
        <p14:creationId xmlns:p14="http://schemas.microsoft.com/office/powerpoint/2010/main" val="208164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460BFD7-77AC-6E34-83D5-5725E086C75A}"/>
              </a:ext>
            </a:extLst>
          </p:cNvPr>
          <p:cNvSpPr>
            <a:spLocks noGrp="1"/>
          </p:cNvSpPr>
          <p:nvPr>
            <p:ph type="body" idx="1"/>
          </p:nvPr>
        </p:nvSpPr>
        <p:spPr>
          <a:xfrm>
            <a:off x="623888" y="1559234"/>
            <a:ext cx="5328096" cy="575642"/>
          </a:xfrm>
        </p:spPr>
        <p:txBody>
          <a:bodyPr/>
          <a:lstStyle/>
          <a:p>
            <a:r>
              <a:rPr lang="fi-FI" sz="2400" dirty="0"/>
              <a:t>Perinteinen uran käsitys:</a:t>
            </a:r>
            <a:endParaRPr lang="en-US" sz="2400" dirty="0"/>
          </a:p>
          <a:p>
            <a:endParaRPr lang="fi-FI" dirty="0"/>
          </a:p>
        </p:txBody>
      </p:sp>
      <p:sp>
        <p:nvSpPr>
          <p:cNvPr id="10" name="Text Placeholder 9">
            <a:extLst>
              <a:ext uri="{FF2B5EF4-FFF2-40B4-BE49-F238E27FC236}">
                <a16:creationId xmlns:a16="http://schemas.microsoft.com/office/drawing/2014/main" id="{4A99FF52-D123-2F68-B4C9-72959E4E91A8}"/>
              </a:ext>
            </a:extLst>
          </p:cNvPr>
          <p:cNvSpPr>
            <a:spLocks noGrp="1"/>
          </p:cNvSpPr>
          <p:nvPr>
            <p:ph type="body" sz="quarter" idx="3"/>
          </p:nvPr>
        </p:nvSpPr>
        <p:spPr>
          <a:xfrm>
            <a:off x="6240015" y="1558712"/>
            <a:ext cx="5328097" cy="575642"/>
          </a:xfrm>
        </p:spPr>
        <p:txBody>
          <a:bodyPr/>
          <a:lstStyle/>
          <a:p>
            <a:r>
              <a:rPr lang="en-US" sz="2400" dirty="0" err="1"/>
              <a:t>Uudempi</a:t>
            </a:r>
            <a:r>
              <a:rPr lang="en-US" sz="2400" dirty="0"/>
              <a:t> </a:t>
            </a:r>
            <a:r>
              <a:rPr lang="en-US" sz="2400" dirty="0" err="1"/>
              <a:t>uran</a:t>
            </a:r>
            <a:r>
              <a:rPr lang="en-US" sz="2400" dirty="0"/>
              <a:t> </a:t>
            </a:r>
            <a:r>
              <a:rPr lang="en-US" sz="2400" dirty="0" err="1"/>
              <a:t>käsitys</a:t>
            </a:r>
            <a:r>
              <a:rPr lang="en-US" sz="2400" dirty="0"/>
              <a:t>:</a:t>
            </a:r>
          </a:p>
          <a:p>
            <a:r>
              <a:rPr lang="en-US" sz="1600" dirty="0"/>
              <a:t>(mm. Arnold, 2001)</a:t>
            </a:r>
            <a:endParaRPr lang="fi-FI" sz="1600" dirty="0"/>
          </a:p>
          <a:p>
            <a:endParaRPr lang="fi-FI" dirty="0"/>
          </a:p>
        </p:txBody>
      </p:sp>
      <p:sp>
        <p:nvSpPr>
          <p:cNvPr id="11" name="Content Placeholder 10">
            <a:extLst>
              <a:ext uri="{FF2B5EF4-FFF2-40B4-BE49-F238E27FC236}">
                <a16:creationId xmlns:a16="http://schemas.microsoft.com/office/drawing/2014/main" id="{8B616B79-5723-F687-F828-9422F4CF7523}"/>
              </a:ext>
            </a:extLst>
          </p:cNvPr>
          <p:cNvSpPr>
            <a:spLocks noGrp="1"/>
          </p:cNvSpPr>
          <p:nvPr>
            <p:ph sz="quarter" idx="4"/>
          </p:nvPr>
        </p:nvSpPr>
        <p:spPr/>
        <p:txBody>
          <a:bodyPr/>
          <a:lstStyle/>
          <a:p>
            <a:pPr lvl="0"/>
            <a:r>
              <a:rPr lang="en-US" dirty="0" err="1"/>
              <a:t>Sisältää</a:t>
            </a:r>
            <a:r>
              <a:rPr lang="en-US" dirty="0"/>
              <a:t> </a:t>
            </a:r>
            <a:r>
              <a:rPr lang="en-US" dirty="0" err="1"/>
              <a:t>myös</a:t>
            </a:r>
            <a:r>
              <a:rPr lang="en-US" dirty="0"/>
              <a:t> </a:t>
            </a:r>
            <a:r>
              <a:rPr lang="en-US" dirty="0" err="1"/>
              <a:t>työn</a:t>
            </a:r>
            <a:r>
              <a:rPr lang="en-US" dirty="0"/>
              <a:t> </a:t>
            </a:r>
            <a:r>
              <a:rPr lang="en-US" dirty="0" err="1"/>
              <a:t>ulkopuolisia</a:t>
            </a:r>
            <a:r>
              <a:rPr lang="en-US" dirty="0"/>
              <a:t> </a:t>
            </a:r>
            <a:r>
              <a:rPr lang="en-US" dirty="0" err="1"/>
              <a:t>elämän</a:t>
            </a:r>
            <a:r>
              <a:rPr lang="en-US" dirty="0"/>
              <a:t> </a:t>
            </a:r>
            <a:r>
              <a:rPr lang="en-US" dirty="0" err="1"/>
              <a:t>osa-alueita</a:t>
            </a:r>
            <a:r>
              <a:rPr lang="en-US" dirty="0"/>
              <a:t>.</a:t>
            </a:r>
          </a:p>
          <a:p>
            <a:pPr lvl="0"/>
            <a:r>
              <a:rPr lang="en-US" dirty="0"/>
              <a:t>On </a:t>
            </a:r>
            <a:r>
              <a:rPr lang="en-US" dirty="0" err="1"/>
              <a:t>ajallinen</a:t>
            </a:r>
            <a:r>
              <a:rPr lang="en-US" dirty="0"/>
              <a:t> </a:t>
            </a:r>
            <a:r>
              <a:rPr lang="en-US" dirty="0" err="1"/>
              <a:t>jatkumo</a:t>
            </a:r>
            <a:r>
              <a:rPr lang="en-US" dirty="0"/>
              <a:t>, </a:t>
            </a:r>
            <a:r>
              <a:rPr lang="en-US" dirty="0" err="1"/>
              <a:t>jonka</a:t>
            </a:r>
            <a:r>
              <a:rPr lang="en-US" dirty="0"/>
              <a:t> </a:t>
            </a:r>
            <a:r>
              <a:rPr lang="en-US" dirty="0" err="1"/>
              <a:t>muoto</a:t>
            </a:r>
            <a:r>
              <a:rPr lang="en-US" dirty="0"/>
              <a:t> </a:t>
            </a:r>
            <a:r>
              <a:rPr lang="en-US" dirty="0" err="1"/>
              <a:t>voi</a:t>
            </a:r>
            <a:r>
              <a:rPr lang="en-US" dirty="0"/>
              <a:t> </a:t>
            </a:r>
            <a:r>
              <a:rPr lang="en-US" dirty="0" err="1"/>
              <a:t>vaihdella</a:t>
            </a:r>
            <a:r>
              <a:rPr lang="en-US" dirty="0"/>
              <a:t>.</a:t>
            </a:r>
          </a:p>
          <a:p>
            <a:pPr lvl="0"/>
            <a:r>
              <a:rPr lang="en-US" dirty="0"/>
              <a:t>Voi </a:t>
            </a:r>
            <a:r>
              <a:rPr lang="en-US" dirty="0" err="1"/>
              <a:t>tapahtua</a:t>
            </a:r>
            <a:r>
              <a:rPr lang="en-US" dirty="0"/>
              <a:t> </a:t>
            </a:r>
            <a:r>
              <a:rPr lang="en-US" dirty="0" err="1"/>
              <a:t>useilla</a:t>
            </a:r>
            <a:r>
              <a:rPr lang="en-US" dirty="0"/>
              <a:t> </a:t>
            </a:r>
            <a:r>
              <a:rPr lang="en-US" dirty="0" err="1"/>
              <a:t>työllisyyden</a:t>
            </a:r>
            <a:r>
              <a:rPr lang="en-US" dirty="0"/>
              <a:t> </a:t>
            </a:r>
            <a:r>
              <a:rPr lang="en-US" dirty="0" err="1"/>
              <a:t>muodoilla</a:t>
            </a:r>
            <a:r>
              <a:rPr lang="en-US" dirty="0"/>
              <a:t> ja </a:t>
            </a:r>
            <a:r>
              <a:rPr lang="en-US" dirty="0" err="1"/>
              <a:t>alustoilla</a:t>
            </a:r>
            <a:r>
              <a:rPr lang="en-US" dirty="0"/>
              <a:t>.</a:t>
            </a:r>
          </a:p>
          <a:p>
            <a:pPr lvl="0"/>
            <a:r>
              <a:rPr lang="en-US" dirty="0"/>
              <a:t>Ei </a:t>
            </a:r>
            <a:r>
              <a:rPr lang="en-US" dirty="0" err="1"/>
              <a:t>sisällä</a:t>
            </a:r>
            <a:r>
              <a:rPr lang="en-US" dirty="0"/>
              <a:t> </a:t>
            </a:r>
            <a:r>
              <a:rPr lang="en-US" dirty="0" err="1"/>
              <a:t>oletusta</a:t>
            </a:r>
            <a:r>
              <a:rPr lang="en-US" dirty="0"/>
              <a:t> </a:t>
            </a:r>
            <a:r>
              <a:rPr lang="en-US" dirty="0" err="1"/>
              <a:t>kasvavasta</a:t>
            </a:r>
            <a:r>
              <a:rPr lang="en-US" dirty="0"/>
              <a:t> </a:t>
            </a:r>
            <a:r>
              <a:rPr lang="en-US" dirty="0" err="1"/>
              <a:t>statuksesta</a:t>
            </a:r>
            <a:r>
              <a:rPr lang="en-US" dirty="0"/>
              <a:t>, </a:t>
            </a:r>
            <a:r>
              <a:rPr lang="en-US" dirty="0" err="1"/>
              <a:t>vastuusta</a:t>
            </a:r>
            <a:r>
              <a:rPr lang="en-US" dirty="0"/>
              <a:t> tai </a:t>
            </a:r>
            <a:r>
              <a:rPr lang="en-US" dirty="0" err="1"/>
              <a:t>taloudellisesta</a:t>
            </a:r>
            <a:r>
              <a:rPr lang="en-US" dirty="0"/>
              <a:t> </a:t>
            </a:r>
            <a:r>
              <a:rPr lang="en-US" dirty="0" err="1"/>
              <a:t>hyödystä</a:t>
            </a:r>
            <a:r>
              <a:rPr lang="en-US" dirty="0"/>
              <a:t>.</a:t>
            </a:r>
          </a:p>
          <a:p>
            <a:pPr lvl="0"/>
            <a:r>
              <a:rPr lang="en-US" dirty="0" err="1"/>
              <a:t>Koulutuksen</a:t>
            </a:r>
            <a:r>
              <a:rPr lang="en-US" dirty="0"/>
              <a:t> ja </a:t>
            </a:r>
            <a:r>
              <a:rPr lang="en-US" dirty="0" err="1"/>
              <a:t>työn</a:t>
            </a:r>
            <a:r>
              <a:rPr lang="en-US" dirty="0"/>
              <a:t> </a:t>
            </a:r>
            <a:r>
              <a:rPr lang="en-US" dirty="0" err="1"/>
              <a:t>välillä</a:t>
            </a:r>
            <a:r>
              <a:rPr lang="en-US" dirty="0"/>
              <a:t> </a:t>
            </a:r>
            <a:r>
              <a:rPr lang="en-US" dirty="0" err="1"/>
              <a:t>ei</a:t>
            </a:r>
            <a:r>
              <a:rPr lang="en-US" dirty="0"/>
              <a:t> </a:t>
            </a:r>
            <a:r>
              <a:rPr lang="en-US" dirty="0" err="1"/>
              <a:t>välttämättä</a:t>
            </a:r>
            <a:r>
              <a:rPr lang="en-US" dirty="0"/>
              <a:t> </a:t>
            </a:r>
            <a:r>
              <a:rPr lang="en-US" dirty="0" err="1"/>
              <a:t>suoraa</a:t>
            </a:r>
            <a:r>
              <a:rPr lang="en-US" dirty="0"/>
              <a:t> </a:t>
            </a:r>
            <a:r>
              <a:rPr lang="en-US" dirty="0" err="1"/>
              <a:t>yhteyttä</a:t>
            </a:r>
            <a:r>
              <a:rPr lang="en-US" dirty="0"/>
              <a:t>.</a:t>
            </a:r>
          </a:p>
          <a:p>
            <a:endParaRPr lang="fi-FI" dirty="0"/>
          </a:p>
        </p:txBody>
      </p:sp>
      <p:sp>
        <p:nvSpPr>
          <p:cNvPr id="4" name="Date Placeholder 3">
            <a:extLst>
              <a:ext uri="{FF2B5EF4-FFF2-40B4-BE49-F238E27FC236}">
                <a16:creationId xmlns:a16="http://schemas.microsoft.com/office/drawing/2014/main" id="{988B0E66-76B9-91ED-A0E0-424AB2144317}"/>
              </a:ext>
            </a:extLst>
          </p:cNvPr>
          <p:cNvSpPr>
            <a:spLocks noGrp="1"/>
          </p:cNvSpPr>
          <p:nvPr>
            <p:ph type="dt" sz="half" idx="10"/>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D2E8CCC-1D0D-48E1-A9C2-52ED9DFBB9E1}"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21.11.2024</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5" name="Footer Placeholder 4">
            <a:extLst>
              <a:ext uri="{FF2B5EF4-FFF2-40B4-BE49-F238E27FC236}">
                <a16:creationId xmlns:a16="http://schemas.microsoft.com/office/drawing/2014/main" id="{7B41B603-16BD-E4B8-1758-C870FCDE8ADD}"/>
              </a:ext>
            </a:extLst>
          </p:cNvPr>
          <p:cNvSpPr>
            <a:spLocks noGrp="1"/>
          </p:cNvSpPr>
          <p:nvPr>
            <p:ph type="ftr" sz="quarter" idx="11"/>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fi-FI" sz="900" b="0" i="0" u="none" strike="noStrike" kern="1200" cap="all" spc="50" normalizeH="0" baseline="0" noProof="0">
                <a:ln>
                  <a:noFill/>
                </a:ln>
                <a:solidFill>
                  <a:srgbClr val="002957"/>
                </a:solidFill>
                <a:effectLst/>
                <a:uLnTx/>
                <a:uFillTx/>
                <a:latin typeface="Aleo"/>
                <a:ea typeface="+mn-ea"/>
                <a:cs typeface="+mn-cs"/>
              </a:rPr>
              <a:t>JYU Since 1863.</a:t>
            </a:r>
          </a:p>
        </p:txBody>
      </p:sp>
      <p:sp>
        <p:nvSpPr>
          <p:cNvPr id="6" name="Slide Number Placeholder 5">
            <a:extLst>
              <a:ext uri="{FF2B5EF4-FFF2-40B4-BE49-F238E27FC236}">
                <a16:creationId xmlns:a16="http://schemas.microsoft.com/office/drawing/2014/main" id="{14DCCA81-3F30-C7DB-E2FC-D7D07C07D141}"/>
              </a:ext>
            </a:extLst>
          </p:cNvPr>
          <p:cNvSpPr>
            <a:spLocks noGrp="1"/>
          </p:cNvSpPr>
          <p:nvPr>
            <p:ph type="sldNum" sz="quarter" idx="12"/>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2" name="Title 1">
            <a:extLst>
              <a:ext uri="{FF2B5EF4-FFF2-40B4-BE49-F238E27FC236}">
                <a16:creationId xmlns:a16="http://schemas.microsoft.com/office/drawing/2014/main" id="{5FE0D04D-5821-E806-5574-DA468E83F56D}"/>
              </a:ext>
            </a:extLst>
          </p:cNvPr>
          <p:cNvSpPr>
            <a:spLocks noGrp="1"/>
          </p:cNvSpPr>
          <p:nvPr>
            <p:ph type="title"/>
          </p:nvPr>
        </p:nvSpPr>
        <p:spPr/>
        <p:txBody>
          <a:bodyPr anchor="t">
            <a:normAutofit/>
          </a:bodyPr>
          <a:lstStyle/>
          <a:p>
            <a:r>
              <a:rPr lang="fi-FI" dirty="0"/>
              <a:t>Ura</a:t>
            </a:r>
          </a:p>
        </p:txBody>
      </p:sp>
      <p:sp>
        <p:nvSpPr>
          <p:cNvPr id="13" name="Content Placeholder 12">
            <a:extLst>
              <a:ext uri="{FF2B5EF4-FFF2-40B4-BE49-F238E27FC236}">
                <a16:creationId xmlns:a16="http://schemas.microsoft.com/office/drawing/2014/main" id="{5D658655-5E04-D191-56EF-351C64B48F8C}"/>
              </a:ext>
            </a:extLst>
          </p:cNvPr>
          <p:cNvSpPr>
            <a:spLocks noGrp="1"/>
          </p:cNvSpPr>
          <p:nvPr>
            <p:ph sz="half" idx="2"/>
          </p:nvPr>
        </p:nvSpPr>
        <p:spPr/>
        <p:txBody>
          <a:bodyPr/>
          <a:lstStyle/>
          <a:p>
            <a:r>
              <a:rPr lang="fi-FI" dirty="0"/>
              <a:t>Yksi pitkä (tai useita tiiviisti kytkennässä olevia) työsuhde (saman työnantajan leivissä).</a:t>
            </a:r>
          </a:p>
          <a:p>
            <a:r>
              <a:rPr lang="fi-FI" dirty="0"/>
              <a:t>Koulutuksen ja työkokemusten välillä suora vastaavuus.</a:t>
            </a:r>
          </a:p>
          <a:p>
            <a:r>
              <a:rPr lang="fi-FI" dirty="0"/>
              <a:t>Urasiirtymät tapahtuvat hierarkiassa ylöspäin.</a:t>
            </a:r>
          </a:p>
          <a:p>
            <a:r>
              <a:rPr lang="fi-FI" dirty="0"/>
              <a:t>Urasiirtymä edellyttää asiantuntijuuden ja vastuiden kasvamista.</a:t>
            </a:r>
          </a:p>
          <a:p>
            <a:r>
              <a:rPr lang="fi-FI" dirty="0"/>
              <a:t>Urasiirtymä lisää taloudellisia palkkioita.</a:t>
            </a:r>
          </a:p>
          <a:p>
            <a:endParaRPr lang="fi-FI" dirty="0"/>
          </a:p>
        </p:txBody>
      </p:sp>
    </p:spTree>
    <p:extLst>
      <p:ext uri="{BB962C8B-B14F-4D97-AF65-F5344CB8AC3E}">
        <p14:creationId xmlns:p14="http://schemas.microsoft.com/office/powerpoint/2010/main" val="1761804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A8FBE5-8290-BEBF-0288-274C2FEFCCFC}"/>
              </a:ext>
            </a:extLst>
          </p:cNvPr>
          <p:cNvSpPr>
            <a:spLocks noGrp="1"/>
          </p:cNvSpPr>
          <p:nvPr>
            <p:ph type="title"/>
          </p:nvPr>
        </p:nvSpPr>
        <p:spPr/>
        <p:txBody>
          <a:bodyPr/>
          <a:lstStyle/>
          <a:p>
            <a:r>
              <a:rPr lang="fi-FI" dirty="0"/>
              <a:t>Uudempi uran käsitys</a:t>
            </a:r>
          </a:p>
        </p:txBody>
      </p:sp>
      <p:sp>
        <p:nvSpPr>
          <p:cNvPr id="11" name="Content Placeholder 10">
            <a:extLst>
              <a:ext uri="{FF2B5EF4-FFF2-40B4-BE49-F238E27FC236}">
                <a16:creationId xmlns:a16="http://schemas.microsoft.com/office/drawing/2014/main" id="{20DA5B42-AC11-9038-3523-FCB3F7B36AB2}"/>
              </a:ext>
            </a:extLst>
          </p:cNvPr>
          <p:cNvSpPr>
            <a:spLocks noGrp="1"/>
          </p:cNvSpPr>
          <p:nvPr>
            <p:ph idx="1"/>
          </p:nvPr>
        </p:nvSpPr>
        <p:spPr/>
        <p:txBody>
          <a:bodyPr/>
          <a:lstStyle/>
          <a:p>
            <a:r>
              <a:rPr lang="fi-FI" sz="2000" dirty="0" err="1"/>
              <a:t>Proteaaninen</a:t>
            </a:r>
            <a:r>
              <a:rPr lang="fi-FI" sz="2000" dirty="0"/>
              <a:t> ura (PCO, </a:t>
            </a:r>
            <a:r>
              <a:rPr lang="fi-FI" sz="2000" dirty="0" err="1"/>
              <a:t>protean</a:t>
            </a:r>
            <a:r>
              <a:rPr lang="fi-FI" sz="2000" dirty="0"/>
              <a:t> </a:t>
            </a:r>
            <a:r>
              <a:rPr lang="fi-FI" sz="2000" dirty="0" err="1"/>
              <a:t>career</a:t>
            </a:r>
            <a:r>
              <a:rPr lang="fi-FI" sz="2000" dirty="0"/>
              <a:t> </a:t>
            </a:r>
            <a:r>
              <a:rPr lang="fi-FI" sz="2000" dirty="0" err="1"/>
              <a:t>orientation</a:t>
            </a:r>
            <a:r>
              <a:rPr lang="fi-FI" sz="2000" dirty="0"/>
              <a:t>):</a:t>
            </a:r>
          </a:p>
          <a:p>
            <a:pPr lvl="1"/>
            <a:r>
              <a:rPr lang="fi-FI" dirty="0"/>
              <a:t>Yksilö on vastuussa urakehityksestään organisaation sijaan </a:t>
            </a:r>
            <a:r>
              <a:rPr lang="fi-FI" sz="1600" dirty="0"/>
              <a:t>(</a:t>
            </a:r>
            <a:r>
              <a:rPr lang="fi-FI" sz="1600" dirty="0" err="1"/>
              <a:t>Hirschi</a:t>
            </a:r>
            <a:r>
              <a:rPr lang="fi-FI" sz="1600" dirty="0"/>
              <a:t>, </a:t>
            </a:r>
            <a:r>
              <a:rPr lang="fi-FI" sz="1600" dirty="0" err="1"/>
              <a:t>Jaensch</a:t>
            </a:r>
            <a:r>
              <a:rPr lang="fi-FI" sz="1600" dirty="0"/>
              <a:t> &amp; </a:t>
            </a:r>
            <a:r>
              <a:rPr lang="fi-FI" sz="1600" dirty="0" err="1"/>
              <a:t>Herrmann</a:t>
            </a:r>
            <a:r>
              <a:rPr lang="fi-FI" sz="1600" dirty="0"/>
              <a:t>, 2017)</a:t>
            </a:r>
          </a:p>
          <a:p>
            <a:r>
              <a:rPr lang="fi-FI" sz="2000" dirty="0"/>
              <a:t>Kestävyyden näkökulma </a:t>
            </a:r>
            <a:r>
              <a:rPr lang="fi-FI" sz="1600" dirty="0"/>
              <a:t>(mm. Van </a:t>
            </a:r>
            <a:r>
              <a:rPr lang="fi-FI" sz="1600" dirty="0" err="1"/>
              <a:t>der</a:t>
            </a:r>
            <a:r>
              <a:rPr lang="fi-FI" sz="1600" dirty="0"/>
              <a:t> </a:t>
            </a:r>
            <a:r>
              <a:rPr lang="fi-FI" sz="1600" dirty="0" err="1"/>
              <a:t>Heijden</a:t>
            </a:r>
            <a:r>
              <a:rPr lang="fi-FI" sz="1600" dirty="0"/>
              <a:t> ym., 2020)</a:t>
            </a:r>
          </a:p>
          <a:p>
            <a:pPr lvl="1"/>
            <a:r>
              <a:rPr lang="fi-FI" dirty="0"/>
              <a:t>Yksilön valinnat, mutta myös konteksti, ohjaavat uran kehittymistä</a:t>
            </a:r>
          </a:p>
          <a:p>
            <a:pPr lvl="1"/>
            <a:r>
              <a:rPr lang="fi-FI" dirty="0"/>
              <a:t>Vastuu urakehityksestä on jaettu yksilön ja työnantajan kesken</a:t>
            </a:r>
          </a:p>
          <a:p>
            <a:r>
              <a:rPr lang="fi-FI" sz="2000" dirty="0"/>
              <a:t>Omien arvojen ja rajojen havaitseminen ja kunnioittaminen </a:t>
            </a:r>
            <a:r>
              <a:rPr lang="fi-FI" sz="2000" dirty="0">
                <a:sym typeface="Wingdings" panose="05000000000000000000" pitchFamily="2" charset="2"/>
              </a:rPr>
              <a:t> merkityksellinen työ </a:t>
            </a:r>
            <a:r>
              <a:rPr lang="fi-FI" sz="1600" dirty="0">
                <a:sym typeface="Wingdings" panose="05000000000000000000" pitchFamily="2" charset="2"/>
              </a:rPr>
              <a:t>(Huhtala &amp; </a:t>
            </a:r>
            <a:r>
              <a:rPr lang="fi-FI" sz="1600" dirty="0" err="1">
                <a:sym typeface="Wingdings" panose="05000000000000000000" pitchFamily="2" charset="2"/>
              </a:rPr>
              <a:t>Fadjukoff</a:t>
            </a:r>
            <a:r>
              <a:rPr lang="fi-FI" sz="1600" dirty="0">
                <a:sym typeface="Wingdings" panose="05000000000000000000" pitchFamily="2" charset="2"/>
              </a:rPr>
              <a:t>, 2020)</a:t>
            </a:r>
            <a:endParaRPr lang="fi-FI" sz="1600" dirty="0"/>
          </a:p>
          <a:p>
            <a:endParaRPr lang="fi-FI" sz="1600" dirty="0"/>
          </a:p>
        </p:txBody>
      </p:sp>
      <p:pic>
        <p:nvPicPr>
          <p:cNvPr id="15" name="Picture Placeholder 14" descr="Mother kissing baby girl">
            <a:extLst>
              <a:ext uri="{FF2B5EF4-FFF2-40B4-BE49-F238E27FC236}">
                <a16:creationId xmlns:a16="http://schemas.microsoft.com/office/drawing/2014/main" id="{F0D25F3F-ADA3-043A-49A6-79B223DC4B6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8337" t="279" r="32069" b="-279"/>
          <a:stretch/>
        </p:blipFill>
        <p:spPr>
          <a:xfrm>
            <a:off x="8117802" y="0"/>
            <a:ext cx="4074198" cy="6858000"/>
          </a:xfrm>
        </p:spPr>
      </p:pic>
      <p:sp>
        <p:nvSpPr>
          <p:cNvPr id="13" name="Text Placeholder 12">
            <a:extLst>
              <a:ext uri="{FF2B5EF4-FFF2-40B4-BE49-F238E27FC236}">
                <a16:creationId xmlns:a16="http://schemas.microsoft.com/office/drawing/2014/main" id="{45A1A7DA-F134-3980-5A1E-AD383AB129AA}"/>
              </a:ext>
            </a:extLst>
          </p:cNvPr>
          <p:cNvSpPr>
            <a:spLocks noGrp="1"/>
          </p:cNvSpPr>
          <p:nvPr>
            <p:ph type="body" sz="quarter" idx="19"/>
          </p:nvPr>
        </p:nvSpPr>
        <p:spPr/>
        <p:txBody>
          <a:bodyPr/>
          <a:lstStyle/>
          <a:p>
            <a:endParaRPr lang="fi-FI"/>
          </a:p>
        </p:txBody>
      </p:sp>
      <p:sp>
        <p:nvSpPr>
          <p:cNvPr id="6" name="Date Placeholder 5">
            <a:extLst>
              <a:ext uri="{FF2B5EF4-FFF2-40B4-BE49-F238E27FC236}">
                <a16:creationId xmlns:a16="http://schemas.microsoft.com/office/drawing/2014/main" id="{89DC73E9-331F-2431-5338-4CEE7C8D4F5B}"/>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1DA182-E6FB-4A50-B314-B7507058FF40}"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7" name="Footer Placeholder 6">
            <a:extLst>
              <a:ext uri="{FF2B5EF4-FFF2-40B4-BE49-F238E27FC236}">
                <a16:creationId xmlns:a16="http://schemas.microsoft.com/office/drawing/2014/main" id="{599A3D30-B479-99EB-99AC-74B93F0D3186}"/>
              </a:ext>
            </a:extLst>
          </p:cNvPr>
          <p:cNvSpPr>
            <a:spLocks noGrp="1"/>
          </p:cNvSpPr>
          <p:nvPr>
            <p:ph type="ftr"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a:ln>
                  <a:noFill/>
                </a:ln>
                <a:solidFill>
                  <a:prstClr val="white"/>
                </a:solidFill>
                <a:effectLst/>
                <a:uLnTx/>
                <a:uFillTx/>
                <a:latin typeface="Aleo"/>
                <a:ea typeface="+mn-ea"/>
                <a:cs typeface="+mn-cs"/>
              </a:rPr>
              <a:t>JYU Since 1863.</a:t>
            </a:r>
            <a:endParaRPr kumimoji="0" lang="fi-FI" sz="900" b="0" i="0" u="none" strike="noStrike" kern="1200" cap="all" spc="50" normalizeH="0" baseline="0" noProof="0" dirty="0">
              <a:ln>
                <a:noFill/>
              </a:ln>
              <a:solidFill>
                <a:prstClr val="white"/>
              </a:solidFill>
              <a:effectLst/>
              <a:uLnTx/>
              <a:uFillTx/>
              <a:latin typeface="Aleo"/>
              <a:ea typeface="+mn-ea"/>
              <a:cs typeface="+mn-cs"/>
            </a:endParaRPr>
          </a:p>
        </p:txBody>
      </p:sp>
      <p:sp>
        <p:nvSpPr>
          <p:cNvPr id="8" name="Slide Number Placeholder 7">
            <a:extLst>
              <a:ext uri="{FF2B5EF4-FFF2-40B4-BE49-F238E27FC236}">
                <a16:creationId xmlns:a16="http://schemas.microsoft.com/office/drawing/2014/main" id="{A45D5BAA-A374-9A4C-6681-E18CC87706F9}"/>
              </a:ext>
            </a:extLst>
          </p:cNvPr>
          <p:cNvSpPr>
            <a:spLocks noGrp="1"/>
          </p:cNvSpPr>
          <p:nvPr>
            <p:ph type="sldNum" sz="quarter" idx="2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Tree>
    <p:extLst>
      <p:ext uri="{BB962C8B-B14F-4D97-AF65-F5344CB8AC3E}">
        <p14:creationId xmlns:p14="http://schemas.microsoft.com/office/powerpoint/2010/main" val="2622799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23937" y="1557215"/>
            <a:ext cx="3456334" cy="287610"/>
          </a:xfrm>
        </p:spPr>
        <p:txBody>
          <a:bodyPr/>
          <a:lstStyle/>
          <a:p>
            <a:r>
              <a:rPr lang="fi-FI" dirty="0"/>
              <a:t>Työrooli, tehtävänimike (</a:t>
            </a:r>
            <a:r>
              <a:rPr lang="fi-FI" i="1" dirty="0" err="1"/>
              <a:t>job</a:t>
            </a:r>
            <a:r>
              <a:rPr lang="fi-FI" i="1" dirty="0"/>
              <a:t> </a:t>
            </a:r>
            <a:r>
              <a:rPr lang="fi-FI" dirty="0"/>
              <a:t>)</a:t>
            </a:r>
          </a:p>
          <a:p>
            <a:endParaRPr lang="fi-FI" dirty="0"/>
          </a:p>
        </p:txBody>
      </p:sp>
      <p:sp>
        <p:nvSpPr>
          <p:cNvPr id="3" name="Content Placeholder 2"/>
          <p:cNvSpPr>
            <a:spLocks noGrp="1"/>
          </p:cNvSpPr>
          <p:nvPr>
            <p:ph sz="half" idx="2"/>
          </p:nvPr>
        </p:nvSpPr>
        <p:spPr>
          <a:xfrm>
            <a:off x="623887" y="1916832"/>
            <a:ext cx="2447777" cy="1368152"/>
          </a:xfrm>
        </p:spPr>
        <p:txBody>
          <a:bodyPr/>
          <a:lstStyle/>
          <a:p>
            <a:pPr marL="0" indent="0">
              <a:buNone/>
            </a:pPr>
            <a:r>
              <a:rPr lang="en-US" dirty="0">
                <a:sym typeface="Arial" charset="0"/>
              </a:rPr>
              <a:t>= </a:t>
            </a:r>
            <a:r>
              <a:rPr lang="fi-FI" dirty="0">
                <a:sym typeface="Arial" charset="0"/>
              </a:rPr>
              <a:t>työtehtävien ja vastuiden kokonaisuus, joilla tavoitellut tulokset ovat saavutettavissa</a:t>
            </a:r>
            <a:endParaRPr lang="en-US" dirty="0">
              <a:sym typeface="Arial" charset="0"/>
            </a:endParaRPr>
          </a:p>
        </p:txBody>
      </p:sp>
      <p:sp>
        <p:nvSpPr>
          <p:cNvPr id="4" name="Text Placeholder 3"/>
          <p:cNvSpPr>
            <a:spLocks noGrp="1"/>
          </p:cNvSpPr>
          <p:nvPr>
            <p:ph type="body" sz="quarter" idx="3"/>
          </p:nvPr>
        </p:nvSpPr>
        <p:spPr>
          <a:xfrm>
            <a:off x="623887" y="4016426"/>
            <a:ext cx="3456384" cy="287610"/>
          </a:xfrm>
        </p:spPr>
        <p:txBody>
          <a:bodyPr/>
          <a:lstStyle/>
          <a:p>
            <a:r>
              <a:rPr lang="fi-FI" dirty="0"/>
              <a:t>Tehtäväryhmä (</a:t>
            </a:r>
            <a:r>
              <a:rPr lang="fi-FI" i="1" dirty="0" err="1"/>
              <a:t>job</a:t>
            </a:r>
            <a:r>
              <a:rPr lang="fi-FI" i="1" dirty="0"/>
              <a:t> </a:t>
            </a:r>
            <a:r>
              <a:rPr lang="fi-FI" i="1" dirty="0" err="1"/>
              <a:t>family</a:t>
            </a:r>
            <a:r>
              <a:rPr lang="fi-FI" dirty="0"/>
              <a:t> )</a:t>
            </a:r>
          </a:p>
          <a:p>
            <a:endParaRPr lang="fi-FI" dirty="0"/>
          </a:p>
        </p:txBody>
      </p:sp>
      <p:sp>
        <p:nvSpPr>
          <p:cNvPr id="5" name="Content Placeholder 4"/>
          <p:cNvSpPr>
            <a:spLocks noGrp="1"/>
          </p:cNvSpPr>
          <p:nvPr>
            <p:ph sz="quarter" idx="4"/>
          </p:nvPr>
        </p:nvSpPr>
        <p:spPr>
          <a:xfrm>
            <a:off x="3863752" y="2013906"/>
            <a:ext cx="8208912" cy="2315084"/>
          </a:xfrm>
        </p:spPr>
        <p:txBody>
          <a:bodyPr/>
          <a:lstStyle/>
          <a:p>
            <a:pPr marL="269875" lvl="1" indent="0">
              <a:buNone/>
            </a:pPr>
            <a:r>
              <a:rPr lang="fi-FI" sz="1600" dirty="0"/>
              <a:t>= </a:t>
            </a:r>
            <a:r>
              <a:rPr lang="fi-FI" sz="1600" i="1" dirty="0" err="1"/>
              <a:t>knowledge</a:t>
            </a:r>
            <a:r>
              <a:rPr lang="fi-FI" sz="1600" i="1" dirty="0"/>
              <a:t>, </a:t>
            </a:r>
            <a:r>
              <a:rPr lang="fi-FI" sz="1600" i="1" dirty="0" err="1"/>
              <a:t>skills</a:t>
            </a:r>
            <a:r>
              <a:rPr lang="fi-FI" sz="1600" i="1" dirty="0"/>
              <a:t>, </a:t>
            </a:r>
            <a:r>
              <a:rPr lang="fi-FI" sz="1600" i="1" dirty="0" err="1"/>
              <a:t>abilities</a:t>
            </a:r>
            <a:r>
              <a:rPr lang="fi-FI" sz="1600" i="1" dirty="0"/>
              <a:t> and </a:t>
            </a:r>
            <a:r>
              <a:rPr lang="fi-FI" sz="1600" i="1" dirty="0" err="1"/>
              <a:t>other</a:t>
            </a:r>
            <a:r>
              <a:rPr lang="fi-FI" sz="1600" i="1" dirty="0"/>
              <a:t> </a:t>
            </a:r>
            <a:r>
              <a:rPr lang="fi-FI" sz="1600" i="1" dirty="0" err="1"/>
              <a:t>characteristics</a:t>
            </a:r>
            <a:r>
              <a:rPr lang="fi-FI" sz="1600" i="1" dirty="0"/>
              <a:t>, </a:t>
            </a:r>
            <a:r>
              <a:rPr lang="fi-FI" sz="1600" dirty="0"/>
              <a:t>eli</a:t>
            </a:r>
          </a:p>
          <a:p>
            <a:pPr lvl="1"/>
            <a:r>
              <a:rPr lang="fi-FI" sz="1600" dirty="0"/>
              <a:t>tiedot,</a:t>
            </a:r>
          </a:p>
          <a:p>
            <a:pPr lvl="1"/>
            <a:r>
              <a:rPr lang="fi-FI" sz="1600" dirty="0"/>
              <a:t>taidot,</a:t>
            </a:r>
          </a:p>
          <a:p>
            <a:pPr lvl="1"/>
            <a:r>
              <a:rPr lang="fi-FI" sz="1600" dirty="0"/>
              <a:t>kyvyt ja</a:t>
            </a:r>
          </a:p>
          <a:p>
            <a:pPr lvl="1"/>
            <a:r>
              <a:rPr lang="fi-FI" sz="1600" dirty="0"/>
              <a:t>muut ominaisuudet, joita tietyn työn tekemiseen vaaditaan.</a:t>
            </a:r>
          </a:p>
          <a:p>
            <a:r>
              <a:rPr lang="fi-FI" sz="1600" dirty="0"/>
              <a:t>Vaikuttavat palkitsemiseen, rekrytointeihin, henkilövalintoihin, suoriutumisen johtamiseen ja henkilöstön kehittämiseen.</a:t>
            </a:r>
          </a:p>
          <a:p>
            <a:pPr marL="342900" indent="-342900">
              <a:buFont typeface="+mj-lt"/>
              <a:buAutoNum type="arabicPeriod"/>
            </a:pPr>
            <a:endParaRPr lang="fi-FI" i="1" dirty="0"/>
          </a:p>
        </p:txBody>
      </p:sp>
      <p:sp>
        <p:nvSpPr>
          <p:cNvPr id="6" name="Date Placeholder 5">
            <a:extLst>
              <a:ext uri="{FF2B5EF4-FFF2-40B4-BE49-F238E27FC236}">
                <a16:creationId xmlns:a16="http://schemas.microsoft.com/office/drawing/2014/main" id="{BC9E9E03-C05F-9ED5-AABB-7879B27610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D66F89-49FC-4D33-A2E1-54FBBF30D0C8}"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7" name="Footer Placeholder 6">
            <a:extLst>
              <a:ext uri="{FF2B5EF4-FFF2-40B4-BE49-F238E27FC236}">
                <a16:creationId xmlns:a16="http://schemas.microsoft.com/office/drawing/2014/main" id="{9EE4DBC3-9D44-F010-5233-36FD639F93F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dirty="0">
                <a:ln>
                  <a:noFill/>
                </a:ln>
                <a:solidFill>
                  <a:srgbClr val="002957"/>
                </a:solidFill>
                <a:effectLst/>
                <a:uLnTx/>
                <a:uFillTx/>
                <a:latin typeface="Aleo"/>
                <a:ea typeface="+mn-ea"/>
                <a:cs typeface="+mn-cs"/>
              </a:rPr>
              <a:t>JYU </a:t>
            </a:r>
            <a:r>
              <a:rPr kumimoji="0" lang="fi-FI" sz="900" b="0" i="0" u="none" strike="noStrike" kern="1200" cap="all" spc="50" normalizeH="0" baseline="0" noProof="0" dirty="0" err="1">
                <a:ln>
                  <a:noFill/>
                </a:ln>
                <a:solidFill>
                  <a:srgbClr val="002957"/>
                </a:solidFill>
                <a:effectLst/>
                <a:uLnTx/>
                <a:uFillTx/>
                <a:latin typeface="Aleo"/>
                <a:ea typeface="+mn-ea"/>
                <a:cs typeface="+mn-cs"/>
              </a:rPr>
              <a:t>Since</a:t>
            </a:r>
            <a:r>
              <a:rPr kumimoji="0" lang="fi-FI" sz="900" b="0" i="0" u="none" strike="noStrike" kern="1200" cap="all" spc="50" normalizeH="0" baseline="0" noProof="0" dirty="0">
                <a:ln>
                  <a:noFill/>
                </a:ln>
                <a:solidFill>
                  <a:srgbClr val="002957"/>
                </a:solidFill>
                <a:effectLst/>
                <a:uLnTx/>
                <a:uFillTx/>
                <a:latin typeface="Aleo"/>
                <a:ea typeface="+mn-ea"/>
                <a:cs typeface="+mn-cs"/>
              </a:rPr>
              <a:t> 1863.</a:t>
            </a:r>
          </a:p>
        </p:txBody>
      </p:sp>
      <p:sp>
        <p:nvSpPr>
          <p:cNvPr id="8" name="Slide Number Placeholder 7">
            <a:extLst>
              <a:ext uri="{FF2B5EF4-FFF2-40B4-BE49-F238E27FC236}">
                <a16:creationId xmlns:a16="http://schemas.microsoft.com/office/drawing/2014/main" id="{0543A2EF-2D83-6BE1-E11F-58464F536A6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9" name="Title 8"/>
          <p:cNvSpPr>
            <a:spLocks noGrp="1"/>
          </p:cNvSpPr>
          <p:nvPr>
            <p:ph type="title"/>
          </p:nvPr>
        </p:nvSpPr>
        <p:spPr/>
        <p:txBody>
          <a:bodyPr/>
          <a:lstStyle/>
          <a:p>
            <a:r>
              <a:rPr lang="fi-FI" dirty="0" err="1"/>
              <a:t>Picardin</a:t>
            </a:r>
            <a:r>
              <a:rPr lang="fi-FI" dirty="0"/>
              <a:t> kirjan työhön liittyvää käsitteistöä</a:t>
            </a:r>
          </a:p>
        </p:txBody>
      </p:sp>
      <p:sp>
        <p:nvSpPr>
          <p:cNvPr id="10" name="Text Placeholder 9"/>
          <p:cNvSpPr>
            <a:spLocks noGrp="1"/>
          </p:cNvSpPr>
          <p:nvPr>
            <p:ph type="body" sz="quarter" idx="13"/>
          </p:nvPr>
        </p:nvSpPr>
        <p:spPr>
          <a:xfrm>
            <a:off x="4151784" y="1544682"/>
            <a:ext cx="3456335" cy="287609"/>
          </a:xfrm>
        </p:spPr>
        <p:txBody>
          <a:bodyPr/>
          <a:lstStyle/>
          <a:p>
            <a:r>
              <a:rPr lang="fi-FI" dirty="0" err="1"/>
              <a:t>KSAOs</a:t>
            </a:r>
            <a:endParaRPr lang="fi-FI" dirty="0"/>
          </a:p>
          <a:p>
            <a:endParaRPr lang="fi-FI" dirty="0"/>
          </a:p>
        </p:txBody>
      </p:sp>
      <p:sp>
        <p:nvSpPr>
          <p:cNvPr id="12" name="Content Placeholder 2">
            <a:extLst>
              <a:ext uri="{FF2B5EF4-FFF2-40B4-BE49-F238E27FC236}">
                <a16:creationId xmlns:a16="http://schemas.microsoft.com/office/drawing/2014/main" id="{0C06E3FA-A757-243C-1966-F6F9751345A9}"/>
              </a:ext>
            </a:extLst>
          </p:cNvPr>
          <p:cNvSpPr txBox="1">
            <a:spLocks/>
          </p:cNvSpPr>
          <p:nvPr/>
        </p:nvSpPr>
        <p:spPr>
          <a:xfrm>
            <a:off x="623888" y="4328990"/>
            <a:ext cx="2447776" cy="1620290"/>
          </a:xfrm>
          <a:prstGeom prst="rect">
            <a:avLst/>
          </a:prstGeom>
        </p:spPr>
        <p:txBody>
          <a:bodyPr vert="horz" lIns="0" tIns="0" rIns="0" bIns="0" rtlCol="0" anchor="t" anchorCtr="0">
            <a:noAutofit/>
          </a:bodyPr>
          <a:lstStyle>
            <a:lvl1pPr marL="269875"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1pPr>
            <a:lvl2pPr marL="541338" indent="-271463" algn="l" defTabSz="914400" rtl="0" eaLnBrk="1" latinLnBrk="0" hangingPunct="1">
              <a:lnSpc>
                <a:spcPct val="120000"/>
              </a:lnSpc>
              <a:spcBef>
                <a:spcPts val="400"/>
              </a:spcBef>
              <a:buClr>
                <a:schemeClr val="accent3"/>
              </a:buClr>
              <a:buFont typeface="Lato" panose="020F0502020204030203" pitchFamily="34" charset="0"/>
              <a:buChar char="–"/>
              <a:defRPr sz="1800" kern="1200" spc="-20" baseline="0">
                <a:solidFill>
                  <a:schemeClr val="tx1"/>
                </a:solidFill>
                <a:latin typeface="+mn-lt"/>
                <a:ea typeface="+mn-ea"/>
                <a:cs typeface="+mn-cs"/>
              </a:defRPr>
            </a:lvl2pPr>
            <a:lvl3pPr marL="803275" indent="-261938"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3pPr>
            <a:lvl4pPr marL="1073150" indent="-269875" algn="l" defTabSz="914400" rtl="0" eaLnBrk="1" latinLnBrk="0" hangingPunct="1">
              <a:lnSpc>
                <a:spcPct val="120000"/>
              </a:lnSpc>
              <a:spcBef>
                <a:spcPts val="400"/>
              </a:spcBef>
              <a:buClr>
                <a:schemeClr val="accent3"/>
              </a:buClr>
              <a:buFont typeface="Lato" panose="020F0502020204030203" pitchFamily="34" charset="0"/>
              <a:buChar char="–"/>
              <a:defRPr sz="1800" kern="1200" spc="-20" baseline="0">
                <a:solidFill>
                  <a:schemeClr val="tx1"/>
                </a:solidFill>
                <a:latin typeface="+mn-lt"/>
                <a:ea typeface="+mn-ea"/>
                <a:cs typeface="+mn-cs"/>
              </a:defRPr>
            </a:lvl4pPr>
            <a:lvl5pPr marL="1343025"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5pPr>
            <a:lvl6pPr marL="1614488" indent="-271463"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6pPr>
            <a:lvl7pPr marL="1884363"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7pPr>
            <a:lvl8pPr marL="2154238"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8pPr>
            <a:lvl9pPr marL="2417763" indent="-26352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400"/>
              </a:spcBef>
              <a:spcAft>
                <a:spcPts val="0"/>
              </a:spcAft>
              <a:buClr>
                <a:srgbClr val="C29A5B"/>
              </a:buClr>
              <a:buSzTx/>
              <a:buFont typeface="Arial" panose="020B0604020202020204" pitchFamily="34" charset="0"/>
              <a:buNone/>
              <a:tabLst/>
              <a:defRPr/>
            </a:pPr>
            <a:r>
              <a:rPr kumimoji="0" lang="en-US" sz="1800" b="0" i="0" u="none" strike="noStrike" kern="1200" cap="none" spc="-20" normalizeH="0" baseline="0" noProof="0" dirty="0">
                <a:ln>
                  <a:noFill/>
                </a:ln>
                <a:solidFill>
                  <a:srgbClr val="000000"/>
                </a:solidFill>
                <a:effectLst/>
                <a:uLnTx/>
                <a:uFillTx/>
                <a:latin typeface="Lato"/>
                <a:ea typeface="+mn-ea"/>
                <a:cs typeface="+mn-cs"/>
                <a:sym typeface="Arial" charset="0"/>
              </a:rPr>
              <a:t>= </a:t>
            </a:r>
            <a:r>
              <a:rPr kumimoji="0" lang="fi-FI" sz="1800" b="0" i="0" u="none" strike="noStrike" kern="1200" cap="none" spc="-20" normalizeH="0" baseline="0" noProof="0" dirty="0">
                <a:ln>
                  <a:noFill/>
                </a:ln>
                <a:solidFill>
                  <a:srgbClr val="000000"/>
                </a:solidFill>
                <a:effectLst/>
                <a:uLnTx/>
                <a:uFillTx/>
                <a:latin typeface="Lato"/>
                <a:ea typeface="+mn-ea"/>
                <a:cs typeface="+mn-cs"/>
                <a:sym typeface="Arial" charset="0"/>
              </a:rPr>
              <a:t>useiden eri työroolien muodostama ryhmä, joka jakaa samantyyppiset </a:t>
            </a:r>
            <a:r>
              <a:rPr kumimoji="0" lang="fi-FI" sz="1800" b="0" i="0" u="none" strike="noStrike" kern="1200" cap="none" spc="-20" normalizeH="0" baseline="0" noProof="0" dirty="0" err="1">
                <a:ln>
                  <a:noFill/>
                </a:ln>
                <a:solidFill>
                  <a:srgbClr val="000000"/>
                </a:solidFill>
                <a:effectLst/>
                <a:uLnTx/>
                <a:uFillTx/>
                <a:latin typeface="Lato"/>
                <a:ea typeface="+mn-ea"/>
                <a:cs typeface="+mn-cs"/>
                <a:sym typeface="Arial" charset="0"/>
              </a:rPr>
              <a:t>KSAOt</a:t>
            </a:r>
            <a:r>
              <a:rPr kumimoji="0" lang="fi-FI" sz="1800" b="0" i="0" u="none" strike="noStrike" kern="1200" cap="none" spc="-20" normalizeH="0" baseline="0" noProof="0" dirty="0">
                <a:ln>
                  <a:noFill/>
                </a:ln>
                <a:solidFill>
                  <a:srgbClr val="000000"/>
                </a:solidFill>
                <a:effectLst/>
                <a:uLnTx/>
                <a:uFillTx/>
                <a:latin typeface="Lato"/>
                <a:ea typeface="+mn-ea"/>
                <a:cs typeface="+mn-cs"/>
                <a:sym typeface="Arial" charset="0"/>
              </a:rPr>
              <a:t> (esim. taloustiimi)</a:t>
            </a:r>
            <a:endParaRPr kumimoji="0" lang="en-US" sz="1800" b="0" i="0" u="none" strike="noStrike" kern="1200" cap="none" spc="-20" normalizeH="0" baseline="0" noProof="0" dirty="0">
              <a:ln>
                <a:noFill/>
              </a:ln>
              <a:solidFill>
                <a:srgbClr val="000000"/>
              </a:solidFill>
              <a:effectLst/>
              <a:uLnTx/>
              <a:uFillTx/>
              <a:latin typeface="Lato"/>
              <a:ea typeface="+mn-ea"/>
              <a:cs typeface="+mn-cs"/>
              <a:sym typeface="Arial" charset="0"/>
            </a:endParaRPr>
          </a:p>
        </p:txBody>
      </p:sp>
      <p:sp>
        <p:nvSpPr>
          <p:cNvPr id="11" name="Text Placeholder 9">
            <a:extLst>
              <a:ext uri="{FF2B5EF4-FFF2-40B4-BE49-F238E27FC236}">
                <a16:creationId xmlns:a16="http://schemas.microsoft.com/office/drawing/2014/main" id="{71C38231-F37B-17B5-5076-0D8AACECFC56}"/>
              </a:ext>
            </a:extLst>
          </p:cNvPr>
          <p:cNvSpPr txBox="1">
            <a:spLocks/>
          </p:cNvSpPr>
          <p:nvPr/>
        </p:nvSpPr>
        <p:spPr>
          <a:xfrm>
            <a:off x="4157170" y="4581128"/>
            <a:ext cx="3456335" cy="28760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1800" b="1" u="none" kern="1200" spc="-20" baseline="0">
                <a:solidFill>
                  <a:schemeClr val="accent1"/>
                </a:solidFill>
                <a:uFill>
                  <a:solidFill>
                    <a:schemeClr val="accent1"/>
                  </a:solidFill>
                </a:uFill>
                <a:latin typeface="+mj-lt"/>
                <a:ea typeface="+mn-ea"/>
                <a:cs typeface="+mn-cs"/>
              </a:defRPr>
            </a:lvl1pPr>
            <a:lvl2pPr marL="457200" indent="0" algn="l" defTabSz="914400" rtl="0" eaLnBrk="1" latinLnBrk="0" hangingPunct="1">
              <a:lnSpc>
                <a:spcPct val="120000"/>
              </a:lnSpc>
              <a:spcBef>
                <a:spcPts val="400"/>
              </a:spcBef>
              <a:buClr>
                <a:schemeClr val="accent3"/>
              </a:buClr>
              <a:buFont typeface="Lato" panose="020F0502020204030203" pitchFamily="34" charset="0"/>
              <a:buNone/>
              <a:defRPr sz="2000" b="1" kern="1200" spc="-20" baseline="0">
                <a:solidFill>
                  <a:schemeClr val="tx1"/>
                </a:solidFill>
                <a:latin typeface="+mn-lt"/>
                <a:ea typeface="+mn-ea"/>
                <a:cs typeface="+mn-cs"/>
              </a:defRPr>
            </a:lvl2pPr>
            <a:lvl3pPr marL="914400" indent="0" algn="l" defTabSz="914400" rtl="0" eaLnBrk="1" latinLnBrk="0" hangingPunct="1">
              <a:lnSpc>
                <a:spcPct val="120000"/>
              </a:lnSpc>
              <a:spcBef>
                <a:spcPts val="400"/>
              </a:spcBef>
              <a:buClr>
                <a:schemeClr val="accent3"/>
              </a:buClr>
              <a:buFont typeface="Arial" panose="020B0604020202020204" pitchFamily="34" charset="0"/>
              <a:buNone/>
              <a:defRPr sz="1800" b="1" kern="1200" spc="-20" baseline="0">
                <a:solidFill>
                  <a:schemeClr val="tx1"/>
                </a:solidFill>
                <a:latin typeface="+mn-lt"/>
                <a:ea typeface="+mn-ea"/>
                <a:cs typeface="+mn-cs"/>
              </a:defRPr>
            </a:lvl3pPr>
            <a:lvl4pPr marL="1371600" indent="0" algn="l" defTabSz="914400" rtl="0" eaLnBrk="1" latinLnBrk="0" hangingPunct="1">
              <a:lnSpc>
                <a:spcPct val="120000"/>
              </a:lnSpc>
              <a:spcBef>
                <a:spcPts val="400"/>
              </a:spcBef>
              <a:buClr>
                <a:schemeClr val="accent3"/>
              </a:buClr>
              <a:buFont typeface="Lato" panose="020F0502020204030203" pitchFamily="34" charset="0"/>
              <a:buNone/>
              <a:defRPr sz="1600" b="1" kern="1200" spc="-20" baseline="0">
                <a:solidFill>
                  <a:schemeClr val="tx1"/>
                </a:solidFill>
                <a:latin typeface="+mn-lt"/>
                <a:ea typeface="+mn-ea"/>
                <a:cs typeface="+mn-cs"/>
              </a:defRPr>
            </a:lvl4pPr>
            <a:lvl5pPr marL="1828800" indent="0" algn="l" defTabSz="914400" rtl="0" eaLnBrk="1" latinLnBrk="0" hangingPunct="1">
              <a:lnSpc>
                <a:spcPct val="120000"/>
              </a:lnSpc>
              <a:spcBef>
                <a:spcPts val="400"/>
              </a:spcBef>
              <a:buClr>
                <a:schemeClr val="accent3"/>
              </a:buClr>
              <a:buFont typeface="Arial" panose="020B0604020202020204" pitchFamily="34" charset="0"/>
              <a:buNone/>
              <a:defRPr sz="1600" b="1" kern="1200" spc="-20" baseline="0">
                <a:solidFill>
                  <a:schemeClr val="tx1"/>
                </a:solidFill>
                <a:latin typeface="+mn-lt"/>
                <a:ea typeface="+mn-ea"/>
                <a:cs typeface="+mn-cs"/>
              </a:defRPr>
            </a:lvl5pPr>
            <a:lvl6pPr marL="2286000" indent="0" algn="l" defTabSz="914400" rtl="0" eaLnBrk="1" latinLnBrk="0" hangingPunct="1">
              <a:lnSpc>
                <a:spcPct val="120000"/>
              </a:lnSpc>
              <a:spcBef>
                <a:spcPts val="400"/>
              </a:spcBef>
              <a:buClr>
                <a:schemeClr val="accent3"/>
              </a:buClr>
              <a:buFont typeface="Arial" panose="020B0604020202020204" pitchFamily="34" charset="0"/>
              <a:buNone/>
              <a:defRPr sz="1600" b="1" kern="1200" spc="-20" baseline="0">
                <a:solidFill>
                  <a:schemeClr val="tx1"/>
                </a:solidFill>
                <a:latin typeface="+mn-lt"/>
                <a:ea typeface="+mn-ea"/>
                <a:cs typeface="+mn-cs"/>
              </a:defRPr>
            </a:lvl6pPr>
            <a:lvl7pPr marL="2743200" indent="0" algn="l" defTabSz="914400" rtl="0" eaLnBrk="1" latinLnBrk="0" hangingPunct="1">
              <a:lnSpc>
                <a:spcPct val="120000"/>
              </a:lnSpc>
              <a:spcBef>
                <a:spcPts val="400"/>
              </a:spcBef>
              <a:buClr>
                <a:schemeClr val="accent3"/>
              </a:buClr>
              <a:buFont typeface="Arial" panose="020B0604020202020204" pitchFamily="34" charset="0"/>
              <a:buNone/>
              <a:defRPr sz="1600" b="1" kern="1200" spc="-20" baseline="0">
                <a:solidFill>
                  <a:schemeClr val="tx1"/>
                </a:solidFill>
                <a:latin typeface="+mn-lt"/>
                <a:ea typeface="+mn-ea"/>
                <a:cs typeface="+mn-cs"/>
              </a:defRPr>
            </a:lvl7pPr>
            <a:lvl8pPr marL="3200400" indent="0" algn="l" defTabSz="914400" rtl="0" eaLnBrk="1" latinLnBrk="0" hangingPunct="1">
              <a:lnSpc>
                <a:spcPct val="120000"/>
              </a:lnSpc>
              <a:spcBef>
                <a:spcPts val="400"/>
              </a:spcBef>
              <a:buClr>
                <a:schemeClr val="accent3"/>
              </a:buClr>
              <a:buFont typeface="Arial" panose="020B0604020202020204" pitchFamily="34" charset="0"/>
              <a:buNone/>
              <a:defRPr sz="1600" b="1" kern="1200" spc="-20" baseline="0">
                <a:solidFill>
                  <a:schemeClr val="tx1"/>
                </a:solidFill>
                <a:latin typeface="+mn-lt"/>
                <a:ea typeface="+mn-ea"/>
                <a:cs typeface="+mn-cs"/>
              </a:defRPr>
            </a:lvl8pPr>
            <a:lvl9pPr marL="3657600" indent="0" algn="l" defTabSz="914400" rtl="0" eaLnBrk="1" latinLnBrk="0" hangingPunct="1">
              <a:lnSpc>
                <a:spcPct val="120000"/>
              </a:lnSpc>
              <a:spcBef>
                <a:spcPts val="400"/>
              </a:spcBef>
              <a:buClr>
                <a:schemeClr val="accent3"/>
              </a:buClr>
              <a:buFont typeface="Arial" panose="020B0604020202020204" pitchFamily="34" charset="0"/>
              <a:buNone/>
              <a:defRPr sz="1600" b="1" kern="1200" spc="-2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29A5B"/>
              </a:buClr>
              <a:buSzTx/>
              <a:buFont typeface="Arial" panose="020B0604020202020204" pitchFamily="34" charset="0"/>
              <a:buNone/>
              <a:tabLst/>
              <a:defRPr/>
            </a:pPr>
            <a:r>
              <a:rPr kumimoji="0" lang="fi-FI" sz="1800" b="1" i="0" u="none" strike="noStrike" kern="1200" cap="none" spc="-20" normalizeH="0" baseline="0" noProof="0" dirty="0">
                <a:ln>
                  <a:noFill/>
                </a:ln>
                <a:solidFill>
                  <a:srgbClr val="002957"/>
                </a:solidFill>
                <a:effectLst/>
                <a:uLnTx/>
                <a:uFill>
                  <a:solidFill>
                    <a:srgbClr val="002957"/>
                  </a:solidFill>
                </a:uFill>
                <a:latin typeface="Aleo"/>
                <a:ea typeface="+mn-ea"/>
                <a:cs typeface="+mn-cs"/>
              </a:rPr>
              <a:t>Työtehtävä (</a:t>
            </a:r>
            <a:r>
              <a:rPr kumimoji="0" lang="fi-FI" sz="1800" b="1" i="1" u="none" strike="noStrike" kern="1200" cap="none" spc="-20" normalizeH="0" baseline="0" noProof="0" dirty="0">
                <a:ln>
                  <a:noFill/>
                </a:ln>
                <a:solidFill>
                  <a:srgbClr val="002957"/>
                </a:solidFill>
                <a:effectLst/>
                <a:uLnTx/>
                <a:uFill>
                  <a:solidFill>
                    <a:srgbClr val="002957"/>
                  </a:solidFill>
                </a:uFill>
                <a:latin typeface="Aleo"/>
                <a:ea typeface="+mn-ea"/>
                <a:cs typeface="+mn-cs"/>
              </a:rPr>
              <a:t>position </a:t>
            </a:r>
            <a:r>
              <a:rPr kumimoji="0" lang="fi-FI" sz="1800" b="1" i="0" u="none" strike="noStrike" kern="1200" cap="none" spc="-20" normalizeH="0" baseline="0" noProof="0" dirty="0">
                <a:ln>
                  <a:noFill/>
                </a:ln>
                <a:solidFill>
                  <a:srgbClr val="002957"/>
                </a:solidFill>
                <a:effectLst/>
                <a:uLnTx/>
                <a:uFill>
                  <a:solidFill>
                    <a:srgbClr val="002957"/>
                  </a:solidFill>
                </a:uFill>
                <a:latin typeface="Aleo"/>
                <a:ea typeface="+mn-ea"/>
                <a:cs typeface="+mn-cs"/>
              </a:rPr>
              <a:t>)</a:t>
            </a:r>
          </a:p>
          <a:p>
            <a:pPr marL="0" marR="0" lvl="0" indent="0" algn="l" defTabSz="914400" rtl="0" eaLnBrk="1" fontAlgn="auto" latinLnBrk="0" hangingPunct="1">
              <a:lnSpc>
                <a:spcPct val="100000"/>
              </a:lnSpc>
              <a:spcBef>
                <a:spcPts val="0"/>
              </a:spcBef>
              <a:spcAft>
                <a:spcPts val="0"/>
              </a:spcAft>
              <a:buClr>
                <a:srgbClr val="C29A5B"/>
              </a:buClr>
              <a:buSzTx/>
              <a:buFont typeface="Arial" panose="020B0604020202020204" pitchFamily="34" charset="0"/>
              <a:buNone/>
              <a:tabLst/>
              <a:defRPr/>
            </a:pPr>
            <a:endParaRPr kumimoji="0" lang="fi-FI" sz="1800" b="1" i="0" u="none" strike="noStrike" kern="1200" cap="none" spc="-20" normalizeH="0" baseline="0" noProof="0" dirty="0">
              <a:ln>
                <a:noFill/>
              </a:ln>
              <a:solidFill>
                <a:srgbClr val="002957"/>
              </a:solidFill>
              <a:effectLst/>
              <a:uLnTx/>
              <a:uFill>
                <a:solidFill>
                  <a:srgbClr val="002957"/>
                </a:solidFill>
              </a:uFill>
              <a:latin typeface="Aleo"/>
              <a:ea typeface="+mn-ea"/>
              <a:cs typeface="+mn-cs"/>
            </a:endParaRPr>
          </a:p>
        </p:txBody>
      </p:sp>
      <p:sp>
        <p:nvSpPr>
          <p:cNvPr id="13" name="Content Placeholder 2">
            <a:extLst>
              <a:ext uri="{FF2B5EF4-FFF2-40B4-BE49-F238E27FC236}">
                <a16:creationId xmlns:a16="http://schemas.microsoft.com/office/drawing/2014/main" id="{629638B3-9412-702C-67D2-EA71574E4A6E}"/>
              </a:ext>
            </a:extLst>
          </p:cNvPr>
          <p:cNvSpPr txBox="1">
            <a:spLocks/>
          </p:cNvSpPr>
          <p:nvPr/>
        </p:nvSpPr>
        <p:spPr>
          <a:xfrm>
            <a:off x="6600056" y="4568545"/>
            <a:ext cx="2447776" cy="444582"/>
          </a:xfrm>
          <a:prstGeom prst="rect">
            <a:avLst/>
          </a:prstGeom>
        </p:spPr>
        <p:txBody>
          <a:bodyPr vert="horz" lIns="0" tIns="0" rIns="0" bIns="0" rtlCol="0" anchor="t" anchorCtr="0">
            <a:noAutofit/>
          </a:bodyPr>
          <a:lstStyle>
            <a:lvl1pPr marL="269875"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1pPr>
            <a:lvl2pPr marL="541338" indent="-271463" algn="l" defTabSz="914400" rtl="0" eaLnBrk="1" latinLnBrk="0" hangingPunct="1">
              <a:lnSpc>
                <a:spcPct val="120000"/>
              </a:lnSpc>
              <a:spcBef>
                <a:spcPts val="400"/>
              </a:spcBef>
              <a:buClr>
                <a:schemeClr val="accent3"/>
              </a:buClr>
              <a:buFont typeface="Lato" panose="020F0502020204030203" pitchFamily="34" charset="0"/>
              <a:buChar char="–"/>
              <a:defRPr sz="1800" kern="1200" spc="-20" baseline="0">
                <a:solidFill>
                  <a:schemeClr val="tx1"/>
                </a:solidFill>
                <a:latin typeface="+mn-lt"/>
                <a:ea typeface="+mn-ea"/>
                <a:cs typeface="+mn-cs"/>
              </a:defRPr>
            </a:lvl2pPr>
            <a:lvl3pPr marL="803275" indent="-261938"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3pPr>
            <a:lvl4pPr marL="1073150" indent="-269875" algn="l" defTabSz="914400" rtl="0" eaLnBrk="1" latinLnBrk="0" hangingPunct="1">
              <a:lnSpc>
                <a:spcPct val="120000"/>
              </a:lnSpc>
              <a:spcBef>
                <a:spcPts val="400"/>
              </a:spcBef>
              <a:buClr>
                <a:schemeClr val="accent3"/>
              </a:buClr>
              <a:buFont typeface="Lato" panose="020F0502020204030203" pitchFamily="34" charset="0"/>
              <a:buChar char="–"/>
              <a:defRPr sz="1800" kern="1200" spc="-20" baseline="0">
                <a:solidFill>
                  <a:schemeClr val="tx1"/>
                </a:solidFill>
                <a:latin typeface="+mn-lt"/>
                <a:ea typeface="+mn-ea"/>
                <a:cs typeface="+mn-cs"/>
              </a:defRPr>
            </a:lvl4pPr>
            <a:lvl5pPr marL="1343025"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5pPr>
            <a:lvl6pPr marL="1614488" indent="-271463"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6pPr>
            <a:lvl7pPr marL="1884363"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7pPr>
            <a:lvl8pPr marL="2154238"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8pPr>
            <a:lvl9pPr marL="2417763" indent="-26352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400"/>
              </a:spcBef>
              <a:spcAft>
                <a:spcPts val="0"/>
              </a:spcAft>
              <a:buClr>
                <a:srgbClr val="C29A5B"/>
              </a:buClr>
              <a:buSzTx/>
              <a:buFont typeface="Arial" panose="020B0604020202020204" pitchFamily="34" charset="0"/>
              <a:buNone/>
              <a:tabLst/>
              <a:defRPr/>
            </a:pPr>
            <a:r>
              <a:rPr kumimoji="0" lang="en-US" sz="1600" b="0" i="0" u="none" strike="noStrike" kern="1200" cap="none" spc="-20" normalizeH="0" baseline="0" noProof="0" dirty="0">
                <a:ln>
                  <a:noFill/>
                </a:ln>
                <a:solidFill>
                  <a:srgbClr val="000000"/>
                </a:solidFill>
                <a:effectLst/>
                <a:uLnTx/>
                <a:uFillTx/>
                <a:latin typeface="Lato"/>
                <a:ea typeface="+mn-ea"/>
                <a:cs typeface="+mn-cs"/>
                <a:sym typeface="Arial" charset="0"/>
              </a:rPr>
              <a:t>= </a:t>
            </a:r>
            <a:r>
              <a:rPr kumimoji="0" lang="fi-FI" sz="1600" b="0" i="0" u="none" strike="noStrike" kern="1200" cap="none" spc="-20" normalizeH="0" baseline="0" noProof="0" dirty="0">
                <a:ln>
                  <a:noFill/>
                </a:ln>
                <a:solidFill>
                  <a:srgbClr val="000000"/>
                </a:solidFill>
                <a:effectLst/>
                <a:uLnTx/>
                <a:uFillTx/>
                <a:latin typeface="Lato"/>
                <a:ea typeface="+mn-ea"/>
                <a:cs typeface="+mn-cs"/>
                <a:sym typeface="Arial" charset="0"/>
              </a:rPr>
              <a:t>yhden yksilön työ</a:t>
            </a:r>
            <a:endParaRPr kumimoji="0" lang="en-US" sz="1600" b="0" i="0" u="none" strike="noStrike" kern="1200" cap="none" spc="-20" normalizeH="0" baseline="0" noProof="0" dirty="0">
              <a:ln>
                <a:noFill/>
              </a:ln>
              <a:solidFill>
                <a:srgbClr val="000000"/>
              </a:solidFill>
              <a:effectLst/>
              <a:uLnTx/>
              <a:uFillTx/>
              <a:latin typeface="Lato"/>
              <a:ea typeface="+mn-ea"/>
              <a:cs typeface="+mn-cs"/>
              <a:sym typeface="Arial" charset="0"/>
            </a:endParaRPr>
          </a:p>
        </p:txBody>
      </p:sp>
      <p:sp>
        <p:nvSpPr>
          <p:cNvPr id="14" name="Text Placeholder 9">
            <a:extLst>
              <a:ext uri="{FF2B5EF4-FFF2-40B4-BE49-F238E27FC236}">
                <a16:creationId xmlns:a16="http://schemas.microsoft.com/office/drawing/2014/main" id="{318E2960-7096-4F81-6EA7-3C9FF03140B1}"/>
              </a:ext>
            </a:extLst>
          </p:cNvPr>
          <p:cNvSpPr txBox="1">
            <a:spLocks/>
          </p:cNvSpPr>
          <p:nvPr/>
        </p:nvSpPr>
        <p:spPr>
          <a:xfrm>
            <a:off x="4151783" y="5184257"/>
            <a:ext cx="3456335" cy="28760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1800" b="1" u="none" kern="1200" spc="-20" baseline="0">
                <a:solidFill>
                  <a:schemeClr val="accent1"/>
                </a:solidFill>
                <a:uFill>
                  <a:solidFill>
                    <a:schemeClr val="accent1"/>
                  </a:solidFill>
                </a:uFill>
                <a:latin typeface="+mj-lt"/>
                <a:ea typeface="+mn-ea"/>
                <a:cs typeface="+mn-cs"/>
              </a:defRPr>
            </a:lvl1pPr>
            <a:lvl2pPr marL="457200" indent="0" algn="l" defTabSz="914400" rtl="0" eaLnBrk="1" latinLnBrk="0" hangingPunct="1">
              <a:lnSpc>
                <a:spcPct val="120000"/>
              </a:lnSpc>
              <a:spcBef>
                <a:spcPts val="400"/>
              </a:spcBef>
              <a:buClr>
                <a:schemeClr val="accent3"/>
              </a:buClr>
              <a:buFont typeface="Lato" panose="020F0502020204030203" pitchFamily="34" charset="0"/>
              <a:buNone/>
              <a:defRPr sz="2000" b="1" kern="1200" spc="-20" baseline="0">
                <a:solidFill>
                  <a:schemeClr val="tx1"/>
                </a:solidFill>
                <a:latin typeface="+mn-lt"/>
                <a:ea typeface="+mn-ea"/>
                <a:cs typeface="+mn-cs"/>
              </a:defRPr>
            </a:lvl2pPr>
            <a:lvl3pPr marL="914400" indent="0" algn="l" defTabSz="914400" rtl="0" eaLnBrk="1" latinLnBrk="0" hangingPunct="1">
              <a:lnSpc>
                <a:spcPct val="120000"/>
              </a:lnSpc>
              <a:spcBef>
                <a:spcPts val="400"/>
              </a:spcBef>
              <a:buClr>
                <a:schemeClr val="accent3"/>
              </a:buClr>
              <a:buFont typeface="Arial" panose="020B0604020202020204" pitchFamily="34" charset="0"/>
              <a:buNone/>
              <a:defRPr sz="1800" b="1" kern="1200" spc="-20" baseline="0">
                <a:solidFill>
                  <a:schemeClr val="tx1"/>
                </a:solidFill>
                <a:latin typeface="+mn-lt"/>
                <a:ea typeface="+mn-ea"/>
                <a:cs typeface="+mn-cs"/>
              </a:defRPr>
            </a:lvl3pPr>
            <a:lvl4pPr marL="1371600" indent="0" algn="l" defTabSz="914400" rtl="0" eaLnBrk="1" latinLnBrk="0" hangingPunct="1">
              <a:lnSpc>
                <a:spcPct val="120000"/>
              </a:lnSpc>
              <a:spcBef>
                <a:spcPts val="400"/>
              </a:spcBef>
              <a:buClr>
                <a:schemeClr val="accent3"/>
              </a:buClr>
              <a:buFont typeface="Lato" panose="020F0502020204030203" pitchFamily="34" charset="0"/>
              <a:buNone/>
              <a:defRPr sz="1600" b="1" kern="1200" spc="-20" baseline="0">
                <a:solidFill>
                  <a:schemeClr val="tx1"/>
                </a:solidFill>
                <a:latin typeface="+mn-lt"/>
                <a:ea typeface="+mn-ea"/>
                <a:cs typeface="+mn-cs"/>
              </a:defRPr>
            </a:lvl4pPr>
            <a:lvl5pPr marL="1828800" indent="0" algn="l" defTabSz="914400" rtl="0" eaLnBrk="1" latinLnBrk="0" hangingPunct="1">
              <a:lnSpc>
                <a:spcPct val="120000"/>
              </a:lnSpc>
              <a:spcBef>
                <a:spcPts val="400"/>
              </a:spcBef>
              <a:buClr>
                <a:schemeClr val="accent3"/>
              </a:buClr>
              <a:buFont typeface="Arial" panose="020B0604020202020204" pitchFamily="34" charset="0"/>
              <a:buNone/>
              <a:defRPr sz="1600" b="1" kern="1200" spc="-20" baseline="0">
                <a:solidFill>
                  <a:schemeClr val="tx1"/>
                </a:solidFill>
                <a:latin typeface="+mn-lt"/>
                <a:ea typeface="+mn-ea"/>
                <a:cs typeface="+mn-cs"/>
              </a:defRPr>
            </a:lvl5pPr>
            <a:lvl6pPr marL="2286000" indent="0" algn="l" defTabSz="914400" rtl="0" eaLnBrk="1" latinLnBrk="0" hangingPunct="1">
              <a:lnSpc>
                <a:spcPct val="120000"/>
              </a:lnSpc>
              <a:spcBef>
                <a:spcPts val="400"/>
              </a:spcBef>
              <a:buClr>
                <a:schemeClr val="accent3"/>
              </a:buClr>
              <a:buFont typeface="Arial" panose="020B0604020202020204" pitchFamily="34" charset="0"/>
              <a:buNone/>
              <a:defRPr sz="1600" b="1" kern="1200" spc="-20" baseline="0">
                <a:solidFill>
                  <a:schemeClr val="tx1"/>
                </a:solidFill>
                <a:latin typeface="+mn-lt"/>
                <a:ea typeface="+mn-ea"/>
                <a:cs typeface="+mn-cs"/>
              </a:defRPr>
            </a:lvl6pPr>
            <a:lvl7pPr marL="2743200" indent="0" algn="l" defTabSz="914400" rtl="0" eaLnBrk="1" latinLnBrk="0" hangingPunct="1">
              <a:lnSpc>
                <a:spcPct val="120000"/>
              </a:lnSpc>
              <a:spcBef>
                <a:spcPts val="400"/>
              </a:spcBef>
              <a:buClr>
                <a:schemeClr val="accent3"/>
              </a:buClr>
              <a:buFont typeface="Arial" panose="020B0604020202020204" pitchFamily="34" charset="0"/>
              <a:buNone/>
              <a:defRPr sz="1600" b="1" kern="1200" spc="-20" baseline="0">
                <a:solidFill>
                  <a:schemeClr val="tx1"/>
                </a:solidFill>
                <a:latin typeface="+mn-lt"/>
                <a:ea typeface="+mn-ea"/>
                <a:cs typeface="+mn-cs"/>
              </a:defRPr>
            </a:lvl7pPr>
            <a:lvl8pPr marL="3200400" indent="0" algn="l" defTabSz="914400" rtl="0" eaLnBrk="1" latinLnBrk="0" hangingPunct="1">
              <a:lnSpc>
                <a:spcPct val="120000"/>
              </a:lnSpc>
              <a:spcBef>
                <a:spcPts val="400"/>
              </a:spcBef>
              <a:buClr>
                <a:schemeClr val="accent3"/>
              </a:buClr>
              <a:buFont typeface="Arial" panose="020B0604020202020204" pitchFamily="34" charset="0"/>
              <a:buNone/>
              <a:defRPr sz="1600" b="1" kern="1200" spc="-20" baseline="0">
                <a:solidFill>
                  <a:schemeClr val="tx1"/>
                </a:solidFill>
                <a:latin typeface="+mn-lt"/>
                <a:ea typeface="+mn-ea"/>
                <a:cs typeface="+mn-cs"/>
              </a:defRPr>
            </a:lvl8pPr>
            <a:lvl9pPr marL="3657600" indent="0" algn="l" defTabSz="914400" rtl="0" eaLnBrk="1" latinLnBrk="0" hangingPunct="1">
              <a:lnSpc>
                <a:spcPct val="120000"/>
              </a:lnSpc>
              <a:spcBef>
                <a:spcPts val="400"/>
              </a:spcBef>
              <a:buClr>
                <a:schemeClr val="accent3"/>
              </a:buClr>
              <a:buFont typeface="Arial" panose="020B0604020202020204" pitchFamily="34" charset="0"/>
              <a:buNone/>
              <a:defRPr sz="1600" b="1" kern="1200" spc="-2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29A5B"/>
              </a:buClr>
              <a:buSzTx/>
              <a:buFont typeface="Arial" panose="020B0604020202020204" pitchFamily="34" charset="0"/>
              <a:buNone/>
              <a:tabLst/>
              <a:defRPr/>
            </a:pPr>
            <a:r>
              <a:rPr kumimoji="0" lang="fi-FI" sz="1800" b="1" i="0" u="none" strike="noStrike" kern="1200" cap="none" spc="-20" normalizeH="0" baseline="0" noProof="0" dirty="0">
                <a:ln>
                  <a:noFill/>
                </a:ln>
                <a:solidFill>
                  <a:srgbClr val="002957"/>
                </a:solidFill>
                <a:effectLst/>
                <a:uLnTx/>
                <a:uFill>
                  <a:solidFill>
                    <a:srgbClr val="002957"/>
                  </a:solidFill>
                </a:uFill>
                <a:latin typeface="Aleo"/>
                <a:ea typeface="+mn-ea"/>
                <a:cs typeface="+mn-cs"/>
              </a:rPr>
              <a:t>Työntekijä (</a:t>
            </a:r>
            <a:r>
              <a:rPr kumimoji="0" lang="fi-FI" sz="1800" b="1" i="1" u="none" strike="noStrike" kern="1200" cap="none" spc="-20" normalizeH="0" baseline="0" noProof="0" dirty="0" err="1">
                <a:ln>
                  <a:noFill/>
                </a:ln>
                <a:solidFill>
                  <a:srgbClr val="002957"/>
                </a:solidFill>
                <a:effectLst/>
                <a:uLnTx/>
                <a:uFill>
                  <a:solidFill>
                    <a:srgbClr val="002957"/>
                  </a:solidFill>
                </a:uFill>
                <a:latin typeface="Aleo"/>
                <a:ea typeface="+mn-ea"/>
                <a:cs typeface="+mn-cs"/>
              </a:rPr>
              <a:t>incumbent</a:t>
            </a:r>
            <a:r>
              <a:rPr kumimoji="0" lang="fi-FI" sz="1800" b="1" i="1" u="none" strike="noStrike" kern="1200" cap="none" spc="-20" normalizeH="0" baseline="0" noProof="0" dirty="0">
                <a:ln>
                  <a:noFill/>
                </a:ln>
                <a:solidFill>
                  <a:srgbClr val="002957"/>
                </a:solidFill>
                <a:effectLst/>
                <a:uLnTx/>
                <a:uFill>
                  <a:solidFill>
                    <a:srgbClr val="002957"/>
                  </a:solidFill>
                </a:uFill>
                <a:latin typeface="Aleo"/>
                <a:ea typeface="+mn-ea"/>
                <a:cs typeface="+mn-cs"/>
              </a:rPr>
              <a:t> </a:t>
            </a:r>
            <a:r>
              <a:rPr kumimoji="0" lang="fi-FI" sz="1800" b="1" i="0" u="none" strike="noStrike" kern="1200" cap="none" spc="-20" normalizeH="0" baseline="0" noProof="0" dirty="0">
                <a:ln>
                  <a:noFill/>
                </a:ln>
                <a:solidFill>
                  <a:srgbClr val="002957"/>
                </a:solidFill>
                <a:effectLst/>
                <a:uLnTx/>
                <a:uFill>
                  <a:solidFill>
                    <a:srgbClr val="002957"/>
                  </a:solidFill>
                </a:uFill>
                <a:latin typeface="Aleo"/>
                <a:ea typeface="+mn-ea"/>
                <a:cs typeface="+mn-cs"/>
              </a:rPr>
              <a:t>)</a:t>
            </a:r>
          </a:p>
          <a:p>
            <a:pPr marL="0" marR="0" lvl="0" indent="0" algn="l" defTabSz="914400" rtl="0" eaLnBrk="1" fontAlgn="auto" latinLnBrk="0" hangingPunct="1">
              <a:lnSpc>
                <a:spcPct val="100000"/>
              </a:lnSpc>
              <a:spcBef>
                <a:spcPts val="0"/>
              </a:spcBef>
              <a:spcAft>
                <a:spcPts val="0"/>
              </a:spcAft>
              <a:buClr>
                <a:srgbClr val="C29A5B"/>
              </a:buClr>
              <a:buSzTx/>
              <a:buFont typeface="Arial" panose="020B0604020202020204" pitchFamily="34" charset="0"/>
              <a:buNone/>
              <a:tabLst/>
              <a:defRPr/>
            </a:pPr>
            <a:endParaRPr kumimoji="0" lang="fi-FI" sz="1800" b="1" i="0" u="none" strike="noStrike" kern="1200" cap="none" spc="-20" normalizeH="0" baseline="0" noProof="0" dirty="0">
              <a:ln>
                <a:noFill/>
              </a:ln>
              <a:solidFill>
                <a:srgbClr val="002957"/>
              </a:solidFill>
              <a:effectLst/>
              <a:uLnTx/>
              <a:uFill>
                <a:solidFill>
                  <a:srgbClr val="002957"/>
                </a:solidFill>
              </a:uFill>
              <a:latin typeface="Aleo"/>
              <a:ea typeface="+mn-ea"/>
              <a:cs typeface="+mn-cs"/>
            </a:endParaRPr>
          </a:p>
        </p:txBody>
      </p:sp>
      <p:sp>
        <p:nvSpPr>
          <p:cNvPr id="15" name="Text Placeholder 9">
            <a:extLst>
              <a:ext uri="{FF2B5EF4-FFF2-40B4-BE49-F238E27FC236}">
                <a16:creationId xmlns:a16="http://schemas.microsoft.com/office/drawing/2014/main" id="{09DFA8DB-DC4E-A6D3-9233-4AF97C00226F}"/>
              </a:ext>
            </a:extLst>
          </p:cNvPr>
          <p:cNvSpPr txBox="1">
            <a:spLocks/>
          </p:cNvSpPr>
          <p:nvPr/>
        </p:nvSpPr>
        <p:spPr>
          <a:xfrm>
            <a:off x="4157170" y="5867809"/>
            <a:ext cx="3456335" cy="28760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chemeClr val="accent3"/>
              </a:buClr>
              <a:buFont typeface="Arial" panose="020B0604020202020204" pitchFamily="34" charset="0"/>
              <a:buNone/>
              <a:defRPr sz="1800" b="1" u="none" kern="1200" spc="-20" baseline="0">
                <a:solidFill>
                  <a:schemeClr val="accent1"/>
                </a:solidFill>
                <a:uFill>
                  <a:solidFill>
                    <a:schemeClr val="accent1"/>
                  </a:solidFill>
                </a:uFill>
                <a:latin typeface="+mj-lt"/>
                <a:ea typeface="+mn-ea"/>
                <a:cs typeface="+mn-cs"/>
              </a:defRPr>
            </a:lvl1pPr>
            <a:lvl2pPr marL="457200" indent="0" algn="l" defTabSz="914400" rtl="0" eaLnBrk="1" latinLnBrk="0" hangingPunct="1">
              <a:lnSpc>
                <a:spcPct val="120000"/>
              </a:lnSpc>
              <a:spcBef>
                <a:spcPts val="400"/>
              </a:spcBef>
              <a:buClr>
                <a:schemeClr val="accent3"/>
              </a:buClr>
              <a:buFont typeface="Lato" panose="020F0502020204030203" pitchFamily="34" charset="0"/>
              <a:buNone/>
              <a:defRPr sz="2000" b="1" kern="1200" spc="-20" baseline="0">
                <a:solidFill>
                  <a:schemeClr val="tx1"/>
                </a:solidFill>
                <a:latin typeface="+mn-lt"/>
                <a:ea typeface="+mn-ea"/>
                <a:cs typeface="+mn-cs"/>
              </a:defRPr>
            </a:lvl2pPr>
            <a:lvl3pPr marL="914400" indent="0" algn="l" defTabSz="914400" rtl="0" eaLnBrk="1" latinLnBrk="0" hangingPunct="1">
              <a:lnSpc>
                <a:spcPct val="120000"/>
              </a:lnSpc>
              <a:spcBef>
                <a:spcPts val="400"/>
              </a:spcBef>
              <a:buClr>
                <a:schemeClr val="accent3"/>
              </a:buClr>
              <a:buFont typeface="Arial" panose="020B0604020202020204" pitchFamily="34" charset="0"/>
              <a:buNone/>
              <a:defRPr sz="1800" b="1" kern="1200" spc="-20" baseline="0">
                <a:solidFill>
                  <a:schemeClr val="tx1"/>
                </a:solidFill>
                <a:latin typeface="+mn-lt"/>
                <a:ea typeface="+mn-ea"/>
                <a:cs typeface="+mn-cs"/>
              </a:defRPr>
            </a:lvl3pPr>
            <a:lvl4pPr marL="1371600" indent="0" algn="l" defTabSz="914400" rtl="0" eaLnBrk="1" latinLnBrk="0" hangingPunct="1">
              <a:lnSpc>
                <a:spcPct val="120000"/>
              </a:lnSpc>
              <a:spcBef>
                <a:spcPts val="400"/>
              </a:spcBef>
              <a:buClr>
                <a:schemeClr val="accent3"/>
              </a:buClr>
              <a:buFont typeface="Lato" panose="020F0502020204030203" pitchFamily="34" charset="0"/>
              <a:buNone/>
              <a:defRPr sz="1600" b="1" kern="1200" spc="-20" baseline="0">
                <a:solidFill>
                  <a:schemeClr val="tx1"/>
                </a:solidFill>
                <a:latin typeface="+mn-lt"/>
                <a:ea typeface="+mn-ea"/>
                <a:cs typeface="+mn-cs"/>
              </a:defRPr>
            </a:lvl4pPr>
            <a:lvl5pPr marL="1828800" indent="0" algn="l" defTabSz="914400" rtl="0" eaLnBrk="1" latinLnBrk="0" hangingPunct="1">
              <a:lnSpc>
                <a:spcPct val="120000"/>
              </a:lnSpc>
              <a:spcBef>
                <a:spcPts val="400"/>
              </a:spcBef>
              <a:buClr>
                <a:schemeClr val="accent3"/>
              </a:buClr>
              <a:buFont typeface="Arial" panose="020B0604020202020204" pitchFamily="34" charset="0"/>
              <a:buNone/>
              <a:defRPr sz="1600" b="1" kern="1200" spc="-20" baseline="0">
                <a:solidFill>
                  <a:schemeClr val="tx1"/>
                </a:solidFill>
                <a:latin typeface="+mn-lt"/>
                <a:ea typeface="+mn-ea"/>
                <a:cs typeface="+mn-cs"/>
              </a:defRPr>
            </a:lvl5pPr>
            <a:lvl6pPr marL="2286000" indent="0" algn="l" defTabSz="914400" rtl="0" eaLnBrk="1" latinLnBrk="0" hangingPunct="1">
              <a:lnSpc>
                <a:spcPct val="120000"/>
              </a:lnSpc>
              <a:spcBef>
                <a:spcPts val="400"/>
              </a:spcBef>
              <a:buClr>
                <a:schemeClr val="accent3"/>
              </a:buClr>
              <a:buFont typeface="Arial" panose="020B0604020202020204" pitchFamily="34" charset="0"/>
              <a:buNone/>
              <a:defRPr sz="1600" b="1" kern="1200" spc="-20" baseline="0">
                <a:solidFill>
                  <a:schemeClr val="tx1"/>
                </a:solidFill>
                <a:latin typeface="+mn-lt"/>
                <a:ea typeface="+mn-ea"/>
                <a:cs typeface="+mn-cs"/>
              </a:defRPr>
            </a:lvl6pPr>
            <a:lvl7pPr marL="2743200" indent="0" algn="l" defTabSz="914400" rtl="0" eaLnBrk="1" latinLnBrk="0" hangingPunct="1">
              <a:lnSpc>
                <a:spcPct val="120000"/>
              </a:lnSpc>
              <a:spcBef>
                <a:spcPts val="400"/>
              </a:spcBef>
              <a:buClr>
                <a:schemeClr val="accent3"/>
              </a:buClr>
              <a:buFont typeface="Arial" panose="020B0604020202020204" pitchFamily="34" charset="0"/>
              <a:buNone/>
              <a:defRPr sz="1600" b="1" kern="1200" spc="-20" baseline="0">
                <a:solidFill>
                  <a:schemeClr val="tx1"/>
                </a:solidFill>
                <a:latin typeface="+mn-lt"/>
                <a:ea typeface="+mn-ea"/>
                <a:cs typeface="+mn-cs"/>
              </a:defRPr>
            </a:lvl7pPr>
            <a:lvl8pPr marL="3200400" indent="0" algn="l" defTabSz="914400" rtl="0" eaLnBrk="1" latinLnBrk="0" hangingPunct="1">
              <a:lnSpc>
                <a:spcPct val="120000"/>
              </a:lnSpc>
              <a:spcBef>
                <a:spcPts val="400"/>
              </a:spcBef>
              <a:buClr>
                <a:schemeClr val="accent3"/>
              </a:buClr>
              <a:buFont typeface="Arial" panose="020B0604020202020204" pitchFamily="34" charset="0"/>
              <a:buNone/>
              <a:defRPr sz="1600" b="1" kern="1200" spc="-20" baseline="0">
                <a:solidFill>
                  <a:schemeClr val="tx1"/>
                </a:solidFill>
                <a:latin typeface="+mn-lt"/>
                <a:ea typeface="+mn-ea"/>
                <a:cs typeface="+mn-cs"/>
              </a:defRPr>
            </a:lvl8pPr>
            <a:lvl9pPr marL="3657600" indent="0" algn="l" defTabSz="914400" rtl="0" eaLnBrk="1" latinLnBrk="0" hangingPunct="1">
              <a:lnSpc>
                <a:spcPct val="120000"/>
              </a:lnSpc>
              <a:spcBef>
                <a:spcPts val="400"/>
              </a:spcBef>
              <a:buClr>
                <a:schemeClr val="accent3"/>
              </a:buClr>
              <a:buFont typeface="Arial" panose="020B0604020202020204" pitchFamily="34" charset="0"/>
              <a:buNone/>
              <a:defRPr sz="1600" b="1" kern="1200" spc="-2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29A5B"/>
              </a:buClr>
              <a:buSzTx/>
              <a:buFont typeface="Arial" panose="020B0604020202020204" pitchFamily="34" charset="0"/>
              <a:buNone/>
              <a:tabLst/>
              <a:defRPr/>
            </a:pPr>
            <a:r>
              <a:rPr kumimoji="0" lang="fi-FI" sz="1800" b="1" i="0" u="none" strike="noStrike" kern="1200" cap="none" spc="-20" normalizeH="0" baseline="0" noProof="0" dirty="0">
                <a:ln>
                  <a:noFill/>
                </a:ln>
                <a:solidFill>
                  <a:srgbClr val="002957"/>
                </a:solidFill>
                <a:effectLst/>
                <a:uLnTx/>
                <a:uFill>
                  <a:solidFill>
                    <a:srgbClr val="002957"/>
                  </a:solidFill>
                </a:uFill>
                <a:latin typeface="Aleo"/>
                <a:ea typeface="+mn-ea"/>
                <a:cs typeface="+mn-cs"/>
              </a:rPr>
              <a:t>Ammatti (</a:t>
            </a:r>
            <a:r>
              <a:rPr kumimoji="0" lang="fi-FI" sz="1800" b="1" i="1" u="none" strike="noStrike" kern="1200" cap="none" spc="-20" normalizeH="0" baseline="0" noProof="0" dirty="0" err="1">
                <a:ln>
                  <a:noFill/>
                </a:ln>
                <a:solidFill>
                  <a:srgbClr val="002957"/>
                </a:solidFill>
                <a:effectLst/>
                <a:uLnTx/>
                <a:uFill>
                  <a:solidFill>
                    <a:srgbClr val="002957"/>
                  </a:solidFill>
                </a:uFill>
                <a:latin typeface="Aleo"/>
                <a:ea typeface="+mn-ea"/>
                <a:cs typeface="+mn-cs"/>
              </a:rPr>
              <a:t>occupation</a:t>
            </a:r>
            <a:r>
              <a:rPr kumimoji="0" lang="fi-FI" sz="1800" b="1" i="1" u="none" strike="noStrike" kern="1200" cap="none" spc="-20" normalizeH="0" baseline="0" noProof="0" dirty="0">
                <a:ln>
                  <a:noFill/>
                </a:ln>
                <a:solidFill>
                  <a:srgbClr val="002957"/>
                </a:solidFill>
                <a:effectLst/>
                <a:uLnTx/>
                <a:uFill>
                  <a:solidFill>
                    <a:srgbClr val="002957"/>
                  </a:solidFill>
                </a:uFill>
                <a:latin typeface="Aleo"/>
                <a:ea typeface="+mn-ea"/>
                <a:cs typeface="+mn-cs"/>
              </a:rPr>
              <a:t> </a:t>
            </a:r>
            <a:r>
              <a:rPr kumimoji="0" lang="fi-FI" sz="1800" b="1" i="0" u="none" strike="noStrike" kern="1200" cap="none" spc="-20" normalizeH="0" baseline="0" noProof="0" dirty="0">
                <a:ln>
                  <a:noFill/>
                </a:ln>
                <a:solidFill>
                  <a:srgbClr val="002957"/>
                </a:solidFill>
                <a:effectLst/>
                <a:uLnTx/>
                <a:uFill>
                  <a:solidFill>
                    <a:srgbClr val="002957"/>
                  </a:solidFill>
                </a:uFill>
                <a:latin typeface="Aleo"/>
                <a:ea typeface="+mn-ea"/>
                <a:cs typeface="+mn-cs"/>
              </a:rPr>
              <a:t>)</a:t>
            </a:r>
          </a:p>
          <a:p>
            <a:pPr marL="0" marR="0" lvl="0" indent="0" algn="l" defTabSz="914400" rtl="0" eaLnBrk="1" fontAlgn="auto" latinLnBrk="0" hangingPunct="1">
              <a:lnSpc>
                <a:spcPct val="100000"/>
              </a:lnSpc>
              <a:spcBef>
                <a:spcPts val="0"/>
              </a:spcBef>
              <a:spcAft>
                <a:spcPts val="0"/>
              </a:spcAft>
              <a:buClr>
                <a:srgbClr val="C29A5B"/>
              </a:buClr>
              <a:buSzTx/>
              <a:buFont typeface="Arial" panose="020B0604020202020204" pitchFamily="34" charset="0"/>
              <a:buNone/>
              <a:tabLst/>
              <a:defRPr/>
            </a:pPr>
            <a:endParaRPr kumimoji="0" lang="fi-FI" sz="1800" b="1" i="0" u="none" strike="noStrike" kern="1200" cap="none" spc="-20" normalizeH="0" baseline="0" noProof="0" dirty="0">
              <a:ln>
                <a:noFill/>
              </a:ln>
              <a:solidFill>
                <a:srgbClr val="002957"/>
              </a:solidFill>
              <a:effectLst/>
              <a:uLnTx/>
              <a:uFill>
                <a:solidFill>
                  <a:srgbClr val="002957"/>
                </a:solidFill>
              </a:uFill>
              <a:latin typeface="Aleo"/>
              <a:ea typeface="+mn-ea"/>
              <a:cs typeface="+mn-cs"/>
            </a:endParaRPr>
          </a:p>
        </p:txBody>
      </p:sp>
      <p:sp>
        <p:nvSpPr>
          <p:cNvPr id="16" name="Content Placeholder 2">
            <a:extLst>
              <a:ext uri="{FF2B5EF4-FFF2-40B4-BE49-F238E27FC236}">
                <a16:creationId xmlns:a16="http://schemas.microsoft.com/office/drawing/2014/main" id="{2959D30A-0B90-5630-77E3-5AC605B2D494}"/>
              </a:ext>
            </a:extLst>
          </p:cNvPr>
          <p:cNvSpPr txBox="1">
            <a:spLocks/>
          </p:cNvSpPr>
          <p:nvPr/>
        </p:nvSpPr>
        <p:spPr>
          <a:xfrm>
            <a:off x="6630964" y="5867809"/>
            <a:ext cx="3569492" cy="444582"/>
          </a:xfrm>
          <a:prstGeom prst="rect">
            <a:avLst/>
          </a:prstGeom>
        </p:spPr>
        <p:txBody>
          <a:bodyPr vert="horz" lIns="0" tIns="0" rIns="0" bIns="0" rtlCol="0" anchor="t" anchorCtr="0">
            <a:noAutofit/>
          </a:bodyPr>
          <a:lstStyle>
            <a:lvl1pPr marL="269875"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1pPr>
            <a:lvl2pPr marL="541338" indent="-271463" algn="l" defTabSz="914400" rtl="0" eaLnBrk="1" latinLnBrk="0" hangingPunct="1">
              <a:lnSpc>
                <a:spcPct val="120000"/>
              </a:lnSpc>
              <a:spcBef>
                <a:spcPts val="400"/>
              </a:spcBef>
              <a:buClr>
                <a:schemeClr val="accent3"/>
              </a:buClr>
              <a:buFont typeface="Lato" panose="020F0502020204030203" pitchFamily="34" charset="0"/>
              <a:buChar char="–"/>
              <a:defRPr sz="1800" kern="1200" spc="-20" baseline="0">
                <a:solidFill>
                  <a:schemeClr val="tx1"/>
                </a:solidFill>
                <a:latin typeface="+mn-lt"/>
                <a:ea typeface="+mn-ea"/>
                <a:cs typeface="+mn-cs"/>
              </a:defRPr>
            </a:lvl2pPr>
            <a:lvl3pPr marL="803275" indent="-261938"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3pPr>
            <a:lvl4pPr marL="1073150" indent="-269875" algn="l" defTabSz="914400" rtl="0" eaLnBrk="1" latinLnBrk="0" hangingPunct="1">
              <a:lnSpc>
                <a:spcPct val="120000"/>
              </a:lnSpc>
              <a:spcBef>
                <a:spcPts val="400"/>
              </a:spcBef>
              <a:buClr>
                <a:schemeClr val="accent3"/>
              </a:buClr>
              <a:buFont typeface="Lato" panose="020F0502020204030203" pitchFamily="34" charset="0"/>
              <a:buChar char="–"/>
              <a:defRPr sz="1800" kern="1200" spc="-20" baseline="0">
                <a:solidFill>
                  <a:schemeClr val="tx1"/>
                </a:solidFill>
                <a:latin typeface="+mn-lt"/>
                <a:ea typeface="+mn-ea"/>
                <a:cs typeface="+mn-cs"/>
              </a:defRPr>
            </a:lvl4pPr>
            <a:lvl5pPr marL="1343025"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5pPr>
            <a:lvl6pPr marL="1614488" indent="-271463"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6pPr>
            <a:lvl7pPr marL="1884363"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7pPr>
            <a:lvl8pPr marL="2154238"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8pPr>
            <a:lvl9pPr marL="2417763" indent="-26352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400"/>
              </a:spcBef>
              <a:spcAft>
                <a:spcPts val="0"/>
              </a:spcAft>
              <a:buClr>
                <a:srgbClr val="C29A5B"/>
              </a:buClr>
              <a:buSzTx/>
              <a:buFont typeface="Arial" panose="020B0604020202020204" pitchFamily="34" charset="0"/>
              <a:buNone/>
              <a:tabLst/>
              <a:defRPr/>
            </a:pPr>
            <a:r>
              <a:rPr kumimoji="0" lang="en-US" sz="1600" b="0" i="0" u="none" strike="noStrike" kern="1200" cap="none" spc="-20" normalizeH="0" baseline="0" noProof="0" dirty="0" err="1">
                <a:ln>
                  <a:noFill/>
                </a:ln>
                <a:solidFill>
                  <a:srgbClr val="000000"/>
                </a:solidFill>
                <a:effectLst/>
                <a:uLnTx/>
                <a:uFillTx/>
                <a:latin typeface="Lato"/>
                <a:ea typeface="+mn-ea"/>
                <a:cs typeface="+mn-cs"/>
                <a:sym typeface="Arial" charset="0"/>
              </a:rPr>
              <a:t>Esim</a:t>
            </a:r>
            <a:r>
              <a:rPr kumimoji="0" lang="en-US" sz="1600" b="0" i="0" u="none" strike="noStrike" kern="1200" cap="none" spc="-20" normalizeH="0" baseline="0" noProof="0" dirty="0">
                <a:ln>
                  <a:noFill/>
                </a:ln>
                <a:solidFill>
                  <a:srgbClr val="000000"/>
                </a:solidFill>
                <a:effectLst/>
                <a:uLnTx/>
                <a:uFillTx/>
                <a:latin typeface="Lato"/>
                <a:ea typeface="+mn-ea"/>
                <a:cs typeface="+mn-cs"/>
                <a:sym typeface="Arial" charset="0"/>
              </a:rPr>
              <a:t>. </a:t>
            </a:r>
            <a:r>
              <a:rPr kumimoji="0" lang="en-US" sz="1600" b="0" i="0" u="none" strike="noStrike" kern="1200" cap="none" spc="-20" normalizeH="0" baseline="0" noProof="0" dirty="0" err="1">
                <a:ln>
                  <a:noFill/>
                </a:ln>
                <a:solidFill>
                  <a:srgbClr val="000000"/>
                </a:solidFill>
                <a:effectLst/>
                <a:uLnTx/>
                <a:uFillTx/>
                <a:latin typeface="Lato"/>
                <a:ea typeface="+mn-ea"/>
                <a:cs typeface="+mn-cs"/>
                <a:sym typeface="Arial" charset="0"/>
              </a:rPr>
              <a:t>opettaja</a:t>
            </a:r>
            <a:r>
              <a:rPr kumimoji="0" lang="en-US" sz="1600" b="0" i="0" u="none" strike="noStrike" kern="1200" cap="none" spc="-20" normalizeH="0" baseline="0" noProof="0" dirty="0">
                <a:ln>
                  <a:noFill/>
                </a:ln>
                <a:solidFill>
                  <a:srgbClr val="000000"/>
                </a:solidFill>
                <a:effectLst/>
                <a:uLnTx/>
                <a:uFillTx/>
                <a:latin typeface="Lato"/>
                <a:ea typeface="+mn-ea"/>
                <a:cs typeface="+mn-cs"/>
                <a:sym typeface="Arial" charset="0"/>
              </a:rPr>
              <a:t>, </a:t>
            </a:r>
            <a:r>
              <a:rPr kumimoji="0" lang="en-US" sz="1600" b="0" i="0" u="none" strike="noStrike" kern="1200" cap="none" spc="-20" normalizeH="0" baseline="0" noProof="0" dirty="0" err="1">
                <a:ln>
                  <a:noFill/>
                </a:ln>
                <a:solidFill>
                  <a:srgbClr val="000000"/>
                </a:solidFill>
                <a:effectLst/>
                <a:uLnTx/>
                <a:uFillTx/>
                <a:latin typeface="Lato"/>
                <a:ea typeface="+mn-ea"/>
                <a:cs typeface="+mn-cs"/>
                <a:sym typeface="Arial" charset="0"/>
              </a:rPr>
              <a:t>juristi</a:t>
            </a:r>
            <a:r>
              <a:rPr kumimoji="0" lang="en-US" sz="1600" b="0" i="0" u="none" strike="noStrike" kern="1200" cap="none" spc="-20" normalizeH="0" baseline="0" noProof="0" dirty="0">
                <a:ln>
                  <a:noFill/>
                </a:ln>
                <a:solidFill>
                  <a:srgbClr val="000000"/>
                </a:solidFill>
                <a:effectLst/>
                <a:uLnTx/>
                <a:uFillTx/>
                <a:latin typeface="Lato"/>
                <a:ea typeface="+mn-ea"/>
                <a:cs typeface="+mn-cs"/>
                <a:sym typeface="Arial" charset="0"/>
              </a:rPr>
              <a:t>, </a:t>
            </a:r>
            <a:r>
              <a:rPr kumimoji="0" lang="en-US" sz="1600" b="0" i="0" u="none" strike="noStrike" kern="1200" cap="none" spc="-20" normalizeH="0" baseline="0" noProof="0" dirty="0" err="1">
                <a:ln>
                  <a:noFill/>
                </a:ln>
                <a:solidFill>
                  <a:srgbClr val="000000"/>
                </a:solidFill>
                <a:effectLst/>
                <a:uLnTx/>
                <a:uFillTx/>
                <a:latin typeface="Lato"/>
                <a:ea typeface="+mn-ea"/>
                <a:cs typeface="+mn-cs"/>
                <a:sym typeface="Arial" charset="0"/>
              </a:rPr>
              <a:t>journalisti</a:t>
            </a:r>
            <a:endParaRPr kumimoji="0" lang="en-US" sz="1600" b="0" i="0" u="none" strike="noStrike" kern="1200" cap="none" spc="-20" normalizeH="0" baseline="0" noProof="0" dirty="0">
              <a:ln>
                <a:noFill/>
              </a:ln>
              <a:solidFill>
                <a:srgbClr val="000000"/>
              </a:solidFill>
              <a:effectLst/>
              <a:uLnTx/>
              <a:uFillTx/>
              <a:latin typeface="Lato"/>
              <a:ea typeface="+mn-ea"/>
              <a:cs typeface="+mn-cs"/>
              <a:sym typeface="Arial" charset="0"/>
            </a:endParaRPr>
          </a:p>
        </p:txBody>
      </p:sp>
    </p:spTree>
    <p:extLst>
      <p:ext uri="{BB962C8B-B14F-4D97-AF65-F5344CB8AC3E}">
        <p14:creationId xmlns:p14="http://schemas.microsoft.com/office/powerpoint/2010/main" val="1683343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23937" y="1557215"/>
            <a:ext cx="3456334" cy="287610"/>
          </a:xfrm>
        </p:spPr>
        <p:txBody>
          <a:bodyPr/>
          <a:lstStyle/>
          <a:p>
            <a:r>
              <a:rPr lang="fi-FI" dirty="0"/>
              <a:t>Työ (</a:t>
            </a:r>
            <a:r>
              <a:rPr lang="fi-FI" i="1" dirty="0" err="1"/>
              <a:t>work</a:t>
            </a:r>
            <a:r>
              <a:rPr lang="fi-FI" i="1" dirty="0"/>
              <a:t> </a:t>
            </a:r>
            <a:r>
              <a:rPr lang="fi-FI" dirty="0"/>
              <a:t>)</a:t>
            </a:r>
          </a:p>
          <a:p>
            <a:endParaRPr lang="fi-FI" dirty="0"/>
          </a:p>
        </p:txBody>
      </p:sp>
      <p:sp>
        <p:nvSpPr>
          <p:cNvPr id="3" name="Content Placeholder 2"/>
          <p:cNvSpPr>
            <a:spLocks noGrp="1"/>
          </p:cNvSpPr>
          <p:nvPr>
            <p:ph sz="half" idx="2"/>
          </p:nvPr>
        </p:nvSpPr>
        <p:spPr>
          <a:xfrm>
            <a:off x="623887" y="1916832"/>
            <a:ext cx="2447777" cy="1368152"/>
          </a:xfrm>
        </p:spPr>
        <p:txBody>
          <a:bodyPr/>
          <a:lstStyle/>
          <a:p>
            <a:pPr marL="0" indent="0">
              <a:buNone/>
            </a:pPr>
            <a:r>
              <a:rPr lang="en-US" dirty="0">
                <a:sym typeface="Arial" charset="0"/>
              </a:rPr>
              <a:t>= </a:t>
            </a:r>
            <a:r>
              <a:rPr lang="en-US" dirty="0" err="1">
                <a:sym typeface="Arial" charset="0"/>
              </a:rPr>
              <a:t>tarkoituksenmukainen</a:t>
            </a:r>
            <a:r>
              <a:rPr lang="en-US" dirty="0">
                <a:sym typeface="Arial" charset="0"/>
              </a:rPr>
              <a:t> ja </a:t>
            </a:r>
            <a:r>
              <a:rPr lang="en-US" dirty="0" err="1">
                <a:sym typeface="Arial" charset="0"/>
              </a:rPr>
              <a:t>strateginen</a:t>
            </a:r>
            <a:r>
              <a:rPr lang="en-US" dirty="0">
                <a:sym typeface="Arial" charset="0"/>
              </a:rPr>
              <a:t> </a:t>
            </a:r>
            <a:r>
              <a:rPr lang="en-US" dirty="0" err="1">
                <a:sym typeface="Arial" charset="0"/>
              </a:rPr>
              <a:t>tehtävien</a:t>
            </a:r>
            <a:r>
              <a:rPr lang="en-US" dirty="0">
                <a:sym typeface="Arial" charset="0"/>
              </a:rPr>
              <a:t> ja </a:t>
            </a:r>
            <a:r>
              <a:rPr lang="en-US" dirty="0" err="1">
                <a:sym typeface="Arial" charset="0"/>
              </a:rPr>
              <a:t>vastuiden</a:t>
            </a:r>
            <a:r>
              <a:rPr lang="en-US" dirty="0">
                <a:sym typeface="Arial" charset="0"/>
              </a:rPr>
              <a:t> </a:t>
            </a:r>
            <a:r>
              <a:rPr lang="en-US" dirty="0" err="1">
                <a:sym typeface="Arial" charset="0"/>
              </a:rPr>
              <a:t>kokonaisuus</a:t>
            </a:r>
            <a:r>
              <a:rPr lang="en-US" dirty="0">
                <a:sym typeface="Arial" charset="0"/>
              </a:rPr>
              <a:t> </a:t>
            </a:r>
            <a:r>
              <a:rPr lang="en-US" dirty="0" err="1">
                <a:sym typeface="Arial" charset="0"/>
              </a:rPr>
              <a:t>tietyn</a:t>
            </a:r>
            <a:r>
              <a:rPr lang="en-US" dirty="0">
                <a:sym typeface="Arial" charset="0"/>
              </a:rPr>
              <a:t> </a:t>
            </a:r>
            <a:r>
              <a:rPr lang="en-US" dirty="0" err="1">
                <a:sym typeface="Arial" charset="0"/>
              </a:rPr>
              <a:t>tarkoituksen</a:t>
            </a:r>
            <a:r>
              <a:rPr lang="en-US" dirty="0">
                <a:sym typeface="Arial" charset="0"/>
              </a:rPr>
              <a:t> ja </a:t>
            </a:r>
            <a:r>
              <a:rPr lang="en-US" dirty="0" err="1">
                <a:sym typeface="Arial" charset="0"/>
              </a:rPr>
              <a:t>lopputuloksen</a:t>
            </a:r>
            <a:r>
              <a:rPr lang="en-US" dirty="0">
                <a:sym typeface="Arial" charset="0"/>
              </a:rPr>
              <a:t> </a:t>
            </a:r>
            <a:r>
              <a:rPr lang="en-US" dirty="0" err="1">
                <a:sym typeface="Arial" charset="0"/>
              </a:rPr>
              <a:t>saavuttamiseksi</a:t>
            </a:r>
            <a:endParaRPr lang="en-US" dirty="0">
              <a:sym typeface="Arial" charset="0"/>
            </a:endParaRPr>
          </a:p>
        </p:txBody>
      </p:sp>
      <p:sp>
        <p:nvSpPr>
          <p:cNvPr id="4" name="Text Placeholder 3"/>
          <p:cNvSpPr>
            <a:spLocks noGrp="1"/>
          </p:cNvSpPr>
          <p:nvPr>
            <p:ph type="body" sz="quarter" idx="3"/>
          </p:nvPr>
        </p:nvSpPr>
        <p:spPr>
          <a:xfrm>
            <a:off x="623887" y="4016426"/>
            <a:ext cx="3456384" cy="287610"/>
          </a:xfrm>
        </p:spPr>
        <p:txBody>
          <a:bodyPr/>
          <a:lstStyle/>
          <a:p>
            <a:r>
              <a:rPr lang="fi-FI" dirty="0"/>
              <a:t>Työtehtävät (</a:t>
            </a:r>
            <a:r>
              <a:rPr lang="fi-FI" i="1" dirty="0" err="1"/>
              <a:t>tasks</a:t>
            </a:r>
            <a:r>
              <a:rPr lang="fi-FI" dirty="0"/>
              <a:t> )</a:t>
            </a:r>
          </a:p>
          <a:p>
            <a:endParaRPr lang="fi-FI" dirty="0"/>
          </a:p>
        </p:txBody>
      </p:sp>
      <p:sp>
        <p:nvSpPr>
          <p:cNvPr id="5" name="Content Placeholder 4"/>
          <p:cNvSpPr>
            <a:spLocks noGrp="1"/>
          </p:cNvSpPr>
          <p:nvPr>
            <p:ph sz="quarter" idx="4"/>
          </p:nvPr>
        </p:nvSpPr>
        <p:spPr>
          <a:xfrm>
            <a:off x="3863752" y="2013906"/>
            <a:ext cx="8064896" cy="3816424"/>
          </a:xfrm>
        </p:spPr>
        <p:txBody>
          <a:bodyPr/>
          <a:lstStyle/>
          <a:p>
            <a:pPr marL="342900" indent="-342900">
              <a:buFont typeface="+mj-lt"/>
              <a:buAutoNum type="arabicPeriod"/>
            </a:pPr>
            <a:r>
              <a:rPr lang="fi-FI" b="1" dirty="0"/>
              <a:t>Työn suunnittelu </a:t>
            </a:r>
            <a:r>
              <a:rPr lang="fi-FI" dirty="0"/>
              <a:t>(liiketoimintataso)</a:t>
            </a:r>
          </a:p>
          <a:p>
            <a:pPr marL="557213" lvl="1" indent="-285750"/>
            <a:r>
              <a:rPr lang="fi-FI" sz="1600" dirty="0"/>
              <a:t>Mikä on organisaation strategia?</a:t>
            </a:r>
          </a:p>
          <a:p>
            <a:pPr marL="557213" lvl="1" indent="-285750"/>
            <a:r>
              <a:rPr lang="fi-FI" sz="1600" dirty="0"/>
              <a:t>Millaisia asioita tulee tehdä, jotta halutut päämäärät tulevat saavutetuiksi?</a:t>
            </a:r>
          </a:p>
          <a:p>
            <a:pPr marL="557213" lvl="1" indent="-285750"/>
            <a:r>
              <a:rPr lang="fi-FI" sz="1600" dirty="0"/>
              <a:t>Millaisiksi loogisiksi toiminta-alueiksi tehtävät tulisi organisoida?</a:t>
            </a:r>
          </a:p>
          <a:p>
            <a:pPr marL="557213" lvl="1" indent="-285750"/>
            <a:r>
              <a:rPr lang="fi-FI" sz="1600" dirty="0"/>
              <a:t>Millaisiksi ihmisten väliset suhteet tulisi rakentaa yksiköiden ja toimintojen välillä?</a:t>
            </a:r>
          </a:p>
          <a:p>
            <a:pPr marL="342900" indent="-342900">
              <a:buFont typeface="+mj-lt"/>
              <a:buAutoNum type="arabicPeriod"/>
            </a:pPr>
            <a:r>
              <a:rPr lang="fi-FI" b="1" dirty="0"/>
              <a:t>Työtehtävien suunnittelu </a:t>
            </a:r>
            <a:r>
              <a:rPr lang="fi-FI" dirty="0"/>
              <a:t>(</a:t>
            </a:r>
            <a:r>
              <a:rPr lang="fi-FI" i="1" dirty="0" err="1"/>
              <a:t>job</a:t>
            </a:r>
            <a:r>
              <a:rPr lang="fi-FI" i="1" dirty="0"/>
              <a:t> design; </a:t>
            </a:r>
            <a:r>
              <a:rPr lang="fi-FI" i="1" dirty="0" err="1"/>
              <a:t>job</a:t>
            </a:r>
            <a:r>
              <a:rPr lang="fi-FI" i="1" dirty="0"/>
              <a:t> </a:t>
            </a:r>
            <a:r>
              <a:rPr lang="fi-FI" i="1" dirty="0" err="1"/>
              <a:t>redesign</a:t>
            </a:r>
            <a:r>
              <a:rPr lang="fi-FI" i="1" dirty="0"/>
              <a:t>)</a:t>
            </a:r>
          </a:p>
          <a:p>
            <a:pPr lvl="1"/>
            <a:r>
              <a:rPr lang="fi-FI" sz="1600" i="1" dirty="0"/>
              <a:t>Miten kunkin toiminta-alueen tehtävät tulisi organisoida, aikatauluttaa ja jakaa eri työroolien kesken?</a:t>
            </a:r>
          </a:p>
          <a:p>
            <a:pPr lvl="1"/>
            <a:r>
              <a:rPr lang="fi-FI" sz="1600" i="1" dirty="0"/>
              <a:t>Millaista pätevyyttä kultakin yksilöltä vaaditaan, jotta hän pystyy suoriutumaan onnistuneesti tehtävissään?</a:t>
            </a:r>
          </a:p>
          <a:p>
            <a:pPr lvl="1"/>
            <a:r>
              <a:rPr lang="fi-FI" sz="1600" i="1" dirty="0"/>
              <a:t>Millaisiin suoriutumisodotuksiin yksilön tulisi jokapäiväisessä työssään yltää, jotta hän osaltaan edistäisi yksikön ja organisaation tavoitteita?</a:t>
            </a:r>
          </a:p>
          <a:p>
            <a:pPr lvl="1"/>
            <a:endParaRPr lang="fi-FI" i="1" dirty="0"/>
          </a:p>
          <a:p>
            <a:pPr marL="342900" indent="-342900">
              <a:buFont typeface="+mj-lt"/>
              <a:buAutoNum type="arabicPeriod"/>
            </a:pPr>
            <a:endParaRPr lang="fi-FI" i="1" dirty="0"/>
          </a:p>
        </p:txBody>
      </p:sp>
      <p:sp>
        <p:nvSpPr>
          <p:cNvPr id="6" name="Date Placeholder 5">
            <a:extLst>
              <a:ext uri="{FF2B5EF4-FFF2-40B4-BE49-F238E27FC236}">
                <a16:creationId xmlns:a16="http://schemas.microsoft.com/office/drawing/2014/main" id="{BC9E9E03-C05F-9ED5-AABB-7879B27610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D66F89-49FC-4D33-A2E1-54FBBF30D0C8}"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7" name="Footer Placeholder 6">
            <a:extLst>
              <a:ext uri="{FF2B5EF4-FFF2-40B4-BE49-F238E27FC236}">
                <a16:creationId xmlns:a16="http://schemas.microsoft.com/office/drawing/2014/main" id="{9EE4DBC3-9D44-F010-5233-36FD639F93F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dirty="0">
                <a:ln>
                  <a:noFill/>
                </a:ln>
                <a:solidFill>
                  <a:srgbClr val="002957"/>
                </a:solidFill>
                <a:effectLst/>
                <a:uLnTx/>
                <a:uFillTx/>
                <a:latin typeface="Aleo"/>
                <a:ea typeface="+mn-ea"/>
                <a:cs typeface="+mn-cs"/>
              </a:rPr>
              <a:t>JYU </a:t>
            </a:r>
            <a:r>
              <a:rPr kumimoji="0" lang="fi-FI" sz="900" b="0" i="0" u="none" strike="noStrike" kern="1200" cap="all" spc="50" normalizeH="0" baseline="0" noProof="0" dirty="0" err="1">
                <a:ln>
                  <a:noFill/>
                </a:ln>
                <a:solidFill>
                  <a:srgbClr val="002957"/>
                </a:solidFill>
                <a:effectLst/>
                <a:uLnTx/>
                <a:uFillTx/>
                <a:latin typeface="Aleo"/>
                <a:ea typeface="+mn-ea"/>
                <a:cs typeface="+mn-cs"/>
              </a:rPr>
              <a:t>Since</a:t>
            </a:r>
            <a:r>
              <a:rPr kumimoji="0" lang="fi-FI" sz="900" b="0" i="0" u="none" strike="noStrike" kern="1200" cap="all" spc="50" normalizeH="0" baseline="0" noProof="0" dirty="0">
                <a:ln>
                  <a:noFill/>
                </a:ln>
                <a:solidFill>
                  <a:srgbClr val="002957"/>
                </a:solidFill>
                <a:effectLst/>
                <a:uLnTx/>
                <a:uFillTx/>
                <a:latin typeface="Aleo"/>
                <a:ea typeface="+mn-ea"/>
                <a:cs typeface="+mn-cs"/>
              </a:rPr>
              <a:t> 1863.</a:t>
            </a:r>
          </a:p>
        </p:txBody>
      </p:sp>
      <p:sp>
        <p:nvSpPr>
          <p:cNvPr id="8" name="Slide Number Placeholder 7">
            <a:extLst>
              <a:ext uri="{FF2B5EF4-FFF2-40B4-BE49-F238E27FC236}">
                <a16:creationId xmlns:a16="http://schemas.microsoft.com/office/drawing/2014/main" id="{0543A2EF-2D83-6BE1-E11F-58464F536A6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9" name="Title 8"/>
          <p:cNvSpPr>
            <a:spLocks noGrp="1"/>
          </p:cNvSpPr>
          <p:nvPr>
            <p:ph type="title"/>
          </p:nvPr>
        </p:nvSpPr>
        <p:spPr/>
        <p:txBody>
          <a:bodyPr/>
          <a:lstStyle/>
          <a:p>
            <a:r>
              <a:rPr lang="fi-FI" dirty="0"/>
              <a:t>Mitä ”työ” on?</a:t>
            </a:r>
          </a:p>
        </p:txBody>
      </p:sp>
      <p:sp>
        <p:nvSpPr>
          <p:cNvPr id="10" name="Text Placeholder 9"/>
          <p:cNvSpPr>
            <a:spLocks noGrp="1"/>
          </p:cNvSpPr>
          <p:nvPr>
            <p:ph type="body" sz="quarter" idx="13"/>
          </p:nvPr>
        </p:nvSpPr>
        <p:spPr>
          <a:xfrm>
            <a:off x="3863752" y="1269183"/>
            <a:ext cx="3456335" cy="575642"/>
          </a:xfrm>
        </p:spPr>
        <p:txBody>
          <a:bodyPr/>
          <a:lstStyle/>
          <a:p>
            <a:r>
              <a:rPr lang="fi-FI" dirty="0"/>
              <a:t>Henkilöstösuunnittelu</a:t>
            </a:r>
          </a:p>
          <a:p>
            <a:r>
              <a:rPr lang="fi-FI" dirty="0"/>
              <a:t>(</a:t>
            </a:r>
            <a:r>
              <a:rPr lang="fi-FI" i="1" dirty="0" err="1"/>
              <a:t>workforce</a:t>
            </a:r>
            <a:r>
              <a:rPr lang="fi-FI" i="1" dirty="0"/>
              <a:t> </a:t>
            </a:r>
            <a:r>
              <a:rPr lang="fi-FI" i="1" dirty="0" err="1"/>
              <a:t>planning</a:t>
            </a:r>
            <a:r>
              <a:rPr lang="fi-FI" dirty="0"/>
              <a:t> )</a:t>
            </a:r>
          </a:p>
          <a:p>
            <a:endParaRPr lang="fi-FI" dirty="0"/>
          </a:p>
        </p:txBody>
      </p:sp>
      <p:sp>
        <p:nvSpPr>
          <p:cNvPr id="12" name="Content Placeholder 2">
            <a:extLst>
              <a:ext uri="{FF2B5EF4-FFF2-40B4-BE49-F238E27FC236}">
                <a16:creationId xmlns:a16="http://schemas.microsoft.com/office/drawing/2014/main" id="{0C06E3FA-A757-243C-1966-F6F9751345A9}"/>
              </a:ext>
            </a:extLst>
          </p:cNvPr>
          <p:cNvSpPr txBox="1">
            <a:spLocks/>
          </p:cNvSpPr>
          <p:nvPr/>
        </p:nvSpPr>
        <p:spPr>
          <a:xfrm>
            <a:off x="623888" y="4328990"/>
            <a:ext cx="2447776" cy="1764306"/>
          </a:xfrm>
          <a:prstGeom prst="rect">
            <a:avLst/>
          </a:prstGeom>
        </p:spPr>
        <p:txBody>
          <a:bodyPr vert="horz" lIns="0" tIns="0" rIns="0" bIns="0" rtlCol="0" anchor="t" anchorCtr="0">
            <a:noAutofit/>
          </a:bodyPr>
          <a:lstStyle>
            <a:lvl1pPr marL="269875"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1pPr>
            <a:lvl2pPr marL="541338" indent="-271463" algn="l" defTabSz="914400" rtl="0" eaLnBrk="1" latinLnBrk="0" hangingPunct="1">
              <a:lnSpc>
                <a:spcPct val="120000"/>
              </a:lnSpc>
              <a:spcBef>
                <a:spcPts val="400"/>
              </a:spcBef>
              <a:buClr>
                <a:schemeClr val="accent3"/>
              </a:buClr>
              <a:buFont typeface="Lato" panose="020F0502020204030203" pitchFamily="34" charset="0"/>
              <a:buChar char="–"/>
              <a:defRPr sz="1800" kern="1200" spc="-20" baseline="0">
                <a:solidFill>
                  <a:schemeClr val="tx1"/>
                </a:solidFill>
                <a:latin typeface="+mn-lt"/>
                <a:ea typeface="+mn-ea"/>
                <a:cs typeface="+mn-cs"/>
              </a:defRPr>
            </a:lvl2pPr>
            <a:lvl3pPr marL="803275" indent="-261938"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3pPr>
            <a:lvl4pPr marL="1073150" indent="-269875" algn="l" defTabSz="914400" rtl="0" eaLnBrk="1" latinLnBrk="0" hangingPunct="1">
              <a:lnSpc>
                <a:spcPct val="120000"/>
              </a:lnSpc>
              <a:spcBef>
                <a:spcPts val="400"/>
              </a:spcBef>
              <a:buClr>
                <a:schemeClr val="accent3"/>
              </a:buClr>
              <a:buFont typeface="Lato" panose="020F0502020204030203" pitchFamily="34" charset="0"/>
              <a:buChar char="–"/>
              <a:defRPr sz="1800" kern="1200" spc="-20" baseline="0">
                <a:solidFill>
                  <a:schemeClr val="tx1"/>
                </a:solidFill>
                <a:latin typeface="+mn-lt"/>
                <a:ea typeface="+mn-ea"/>
                <a:cs typeface="+mn-cs"/>
              </a:defRPr>
            </a:lvl4pPr>
            <a:lvl5pPr marL="1343025"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5pPr>
            <a:lvl6pPr marL="1614488" indent="-271463"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6pPr>
            <a:lvl7pPr marL="1884363"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7pPr>
            <a:lvl8pPr marL="2154238"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8pPr>
            <a:lvl9pPr marL="2417763" indent="-26352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400"/>
              </a:spcBef>
              <a:spcAft>
                <a:spcPts val="0"/>
              </a:spcAft>
              <a:buClr>
                <a:srgbClr val="C29A5B"/>
              </a:buClr>
              <a:buSzTx/>
              <a:buFont typeface="Arial" panose="020B0604020202020204" pitchFamily="34" charset="0"/>
              <a:buNone/>
              <a:tabLst/>
              <a:defRPr/>
            </a:pPr>
            <a:r>
              <a:rPr kumimoji="0" lang="en-US" sz="1800" b="0" i="0" u="none" strike="noStrike" kern="1200" cap="none" spc="-20" normalizeH="0" baseline="0" noProof="0" dirty="0">
                <a:ln>
                  <a:noFill/>
                </a:ln>
                <a:solidFill>
                  <a:srgbClr val="000000"/>
                </a:solidFill>
                <a:effectLst/>
                <a:uLnTx/>
                <a:uFillTx/>
                <a:latin typeface="Lato"/>
                <a:ea typeface="+mn-ea"/>
                <a:cs typeface="+mn-cs"/>
                <a:sym typeface="Arial" charset="0"/>
              </a:rPr>
              <a:t>= </a:t>
            </a:r>
            <a:r>
              <a:rPr kumimoji="0" lang="en-US" sz="1800" b="0" i="0" u="none" strike="noStrike" kern="1200" cap="none" spc="-20" normalizeH="0" baseline="0" noProof="0" dirty="0" err="1">
                <a:ln>
                  <a:noFill/>
                </a:ln>
                <a:solidFill>
                  <a:srgbClr val="000000"/>
                </a:solidFill>
                <a:effectLst/>
                <a:uLnTx/>
                <a:uFillTx/>
                <a:latin typeface="Lato"/>
                <a:ea typeface="+mn-ea"/>
                <a:cs typeface="+mn-cs"/>
                <a:sym typeface="Arial" charset="0"/>
              </a:rPr>
              <a:t>tiettyä</a:t>
            </a:r>
            <a:r>
              <a:rPr kumimoji="0" lang="en-US" sz="1800" b="0" i="0" u="none" strike="noStrike" kern="1200" cap="none" spc="-20" normalizeH="0" baseline="0" noProof="0" dirty="0">
                <a:ln>
                  <a:noFill/>
                </a:ln>
                <a:solidFill>
                  <a:srgbClr val="000000"/>
                </a:solidFill>
                <a:effectLst/>
                <a:uLnTx/>
                <a:uFillTx/>
                <a:latin typeface="Lato"/>
                <a:ea typeface="+mn-ea"/>
                <a:cs typeface="+mn-cs"/>
                <a:sym typeface="Arial" charset="0"/>
              </a:rPr>
              <a:t> </a:t>
            </a:r>
            <a:r>
              <a:rPr kumimoji="0" lang="en-US" sz="1800" b="0" i="0" u="none" strike="noStrike" kern="1200" cap="none" spc="-20" normalizeH="0" baseline="0" noProof="0" dirty="0" err="1">
                <a:ln>
                  <a:noFill/>
                </a:ln>
                <a:solidFill>
                  <a:srgbClr val="000000"/>
                </a:solidFill>
                <a:effectLst/>
                <a:uLnTx/>
                <a:uFillTx/>
                <a:latin typeface="Lato"/>
                <a:ea typeface="+mn-ea"/>
                <a:cs typeface="+mn-cs"/>
                <a:sym typeface="Arial" charset="0"/>
              </a:rPr>
              <a:t>kognitiivista</a:t>
            </a:r>
            <a:r>
              <a:rPr kumimoji="0" lang="en-US" sz="1800" b="0" i="0" u="none" strike="noStrike" kern="1200" cap="none" spc="-20" normalizeH="0" baseline="0" noProof="0" dirty="0">
                <a:ln>
                  <a:noFill/>
                </a:ln>
                <a:solidFill>
                  <a:srgbClr val="000000"/>
                </a:solidFill>
                <a:effectLst/>
                <a:uLnTx/>
                <a:uFillTx/>
                <a:latin typeface="Lato"/>
                <a:ea typeface="+mn-ea"/>
                <a:cs typeface="+mn-cs"/>
                <a:sym typeface="Arial" charset="0"/>
              </a:rPr>
              <a:t> ja </a:t>
            </a:r>
            <a:r>
              <a:rPr kumimoji="0" lang="en-US" sz="1800" b="0" i="0" u="none" strike="noStrike" kern="1200" cap="none" spc="-20" normalizeH="0" baseline="0" noProof="0" dirty="0" err="1">
                <a:ln>
                  <a:noFill/>
                </a:ln>
                <a:solidFill>
                  <a:srgbClr val="000000"/>
                </a:solidFill>
                <a:effectLst/>
                <a:uLnTx/>
                <a:uFillTx/>
                <a:latin typeface="Lato"/>
                <a:ea typeface="+mn-ea"/>
                <a:cs typeface="+mn-cs"/>
                <a:sym typeface="Arial" charset="0"/>
              </a:rPr>
              <a:t>fyysistä</a:t>
            </a:r>
            <a:r>
              <a:rPr kumimoji="0" lang="en-US" sz="1800" b="0" i="0" u="none" strike="noStrike" kern="1200" cap="none" spc="-20" normalizeH="0" baseline="0" noProof="0" dirty="0">
                <a:ln>
                  <a:noFill/>
                </a:ln>
                <a:solidFill>
                  <a:srgbClr val="000000"/>
                </a:solidFill>
                <a:effectLst/>
                <a:uLnTx/>
                <a:uFillTx/>
                <a:latin typeface="Lato"/>
                <a:ea typeface="+mn-ea"/>
                <a:cs typeface="+mn-cs"/>
                <a:sym typeface="Arial" charset="0"/>
              </a:rPr>
              <a:t> </a:t>
            </a:r>
            <a:r>
              <a:rPr kumimoji="0" lang="en-US" sz="1800" b="0" i="0" u="none" strike="noStrike" kern="1200" cap="none" spc="-20" normalizeH="0" baseline="0" noProof="0" dirty="0" err="1">
                <a:ln>
                  <a:noFill/>
                </a:ln>
                <a:solidFill>
                  <a:srgbClr val="000000"/>
                </a:solidFill>
                <a:effectLst/>
                <a:uLnTx/>
                <a:uFillTx/>
                <a:latin typeface="Lato"/>
                <a:ea typeface="+mn-ea"/>
                <a:cs typeface="+mn-cs"/>
                <a:sym typeface="Arial" charset="0"/>
              </a:rPr>
              <a:t>suoritusta</a:t>
            </a:r>
            <a:r>
              <a:rPr kumimoji="0" lang="en-US" sz="1800" b="0" i="0" u="none" strike="noStrike" kern="1200" cap="none" spc="-20" normalizeH="0" baseline="0" noProof="0" dirty="0">
                <a:ln>
                  <a:noFill/>
                </a:ln>
                <a:solidFill>
                  <a:srgbClr val="000000"/>
                </a:solidFill>
                <a:effectLst/>
                <a:uLnTx/>
                <a:uFillTx/>
                <a:latin typeface="Lato"/>
                <a:ea typeface="+mn-ea"/>
                <a:cs typeface="+mn-cs"/>
                <a:sym typeface="Arial" charset="0"/>
              </a:rPr>
              <a:t> </a:t>
            </a:r>
            <a:r>
              <a:rPr kumimoji="0" lang="en-US" sz="1800" b="0" i="0" u="none" strike="noStrike" kern="1200" cap="none" spc="-20" normalizeH="0" baseline="0" noProof="0" dirty="0" err="1">
                <a:ln>
                  <a:noFill/>
                </a:ln>
                <a:solidFill>
                  <a:srgbClr val="000000"/>
                </a:solidFill>
                <a:effectLst/>
                <a:uLnTx/>
                <a:uFillTx/>
                <a:latin typeface="Lato"/>
                <a:ea typeface="+mn-ea"/>
                <a:cs typeface="+mn-cs"/>
                <a:sym typeface="Arial" charset="0"/>
              </a:rPr>
              <a:t>vaativa</a:t>
            </a:r>
            <a:r>
              <a:rPr kumimoji="0" lang="en-US" sz="1800" b="0" i="0" u="none" strike="noStrike" kern="1200" cap="none" spc="-20" normalizeH="0" baseline="0" noProof="0" dirty="0">
                <a:ln>
                  <a:noFill/>
                </a:ln>
                <a:solidFill>
                  <a:srgbClr val="000000"/>
                </a:solidFill>
                <a:effectLst/>
                <a:uLnTx/>
                <a:uFillTx/>
                <a:latin typeface="Lato"/>
                <a:ea typeface="+mn-ea"/>
                <a:cs typeface="+mn-cs"/>
                <a:sym typeface="Arial" charset="0"/>
              </a:rPr>
              <a:t> </a:t>
            </a:r>
            <a:r>
              <a:rPr kumimoji="0" lang="en-US" sz="1800" b="0" i="0" u="none" strike="noStrike" kern="1200" cap="none" spc="-20" normalizeH="0" baseline="0" noProof="0" dirty="0" err="1">
                <a:ln>
                  <a:noFill/>
                </a:ln>
                <a:solidFill>
                  <a:srgbClr val="000000"/>
                </a:solidFill>
                <a:effectLst/>
                <a:uLnTx/>
                <a:uFillTx/>
                <a:latin typeface="Lato"/>
                <a:ea typeface="+mn-ea"/>
                <a:cs typeface="+mn-cs"/>
                <a:sym typeface="Arial" charset="0"/>
              </a:rPr>
              <a:t>toiminto</a:t>
            </a:r>
            <a:r>
              <a:rPr kumimoji="0" lang="en-US" sz="1800" b="0" i="0" u="none" strike="noStrike" kern="1200" cap="none" spc="-20" normalizeH="0" baseline="0" noProof="0" dirty="0">
                <a:ln>
                  <a:noFill/>
                </a:ln>
                <a:solidFill>
                  <a:srgbClr val="000000"/>
                </a:solidFill>
                <a:effectLst/>
                <a:uLnTx/>
                <a:uFillTx/>
                <a:latin typeface="Lato"/>
                <a:ea typeface="+mn-ea"/>
                <a:cs typeface="+mn-cs"/>
                <a:sym typeface="Arial" charset="0"/>
              </a:rPr>
              <a:t>, </a:t>
            </a:r>
            <a:r>
              <a:rPr kumimoji="0" lang="en-US" sz="1800" b="0" i="0" u="none" strike="noStrike" kern="1200" cap="none" spc="-20" normalizeH="0" baseline="0" noProof="0" dirty="0" err="1">
                <a:ln>
                  <a:noFill/>
                </a:ln>
                <a:solidFill>
                  <a:srgbClr val="000000"/>
                </a:solidFill>
                <a:effectLst/>
                <a:uLnTx/>
                <a:uFillTx/>
                <a:latin typeface="Lato"/>
                <a:ea typeface="+mn-ea"/>
                <a:cs typeface="+mn-cs"/>
                <a:sym typeface="Arial" charset="0"/>
              </a:rPr>
              <a:t>joka</a:t>
            </a:r>
            <a:r>
              <a:rPr kumimoji="0" lang="en-US" sz="1800" b="0" i="0" u="none" strike="noStrike" kern="1200" cap="none" spc="-20" normalizeH="0" baseline="0" noProof="0" dirty="0">
                <a:ln>
                  <a:noFill/>
                </a:ln>
                <a:solidFill>
                  <a:srgbClr val="000000"/>
                </a:solidFill>
                <a:effectLst/>
                <a:uLnTx/>
                <a:uFillTx/>
                <a:latin typeface="Lato"/>
                <a:ea typeface="+mn-ea"/>
                <a:cs typeface="+mn-cs"/>
                <a:sym typeface="Arial" charset="0"/>
              </a:rPr>
              <a:t> </a:t>
            </a:r>
            <a:r>
              <a:rPr kumimoji="0" lang="en-US" sz="1800" b="0" i="0" u="none" strike="noStrike" kern="1200" cap="none" spc="-20" normalizeH="0" baseline="0" noProof="0" dirty="0" err="1">
                <a:ln>
                  <a:noFill/>
                </a:ln>
                <a:solidFill>
                  <a:srgbClr val="000000"/>
                </a:solidFill>
                <a:effectLst/>
                <a:uLnTx/>
                <a:uFillTx/>
                <a:latin typeface="Lato"/>
                <a:ea typeface="+mn-ea"/>
                <a:cs typeface="+mn-cs"/>
                <a:sym typeface="Arial" charset="0"/>
              </a:rPr>
              <a:t>tuottaa</a:t>
            </a:r>
            <a:r>
              <a:rPr kumimoji="0" lang="en-US" sz="1800" b="0" i="0" u="none" strike="noStrike" kern="1200" cap="none" spc="-20" normalizeH="0" baseline="0" noProof="0" dirty="0">
                <a:ln>
                  <a:noFill/>
                </a:ln>
                <a:solidFill>
                  <a:srgbClr val="000000"/>
                </a:solidFill>
                <a:effectLst/>
                <a:uLnTx/>
                <a:uFillTx/>
                <a:latin typeface="Lato"/>
                <a:ea typeface="+mn-ea"/>
                <a:cs typeface="+mn-cs"/>
                <a:sym typeface="Arial" charset="0"/>
              </a:rPr>
              <a:t> </a:t>
            </a:r>
            <a:r>
              <a:rPr kumimoji="0" lang="en-US" sz="1800" b="0" i="0" u="none" strike="noStrike" kern="1200" cap="none" spc="-20" normalizeH="0" baseline="0" noProof="0" dirty="0" err="1">
                <a:ln>
                  <a:noFill/>
                </a:ln>
                <a:solidFill>
                  <a:srgbClr val="000000"/>
                </a:solidFill>
                <a:effectLst/>
                <a:uLnTx/>
                <a:uFillTx/>
                <a:latin typeface="Lato"/>
                <a:ea typeface="+mn-ea"/>
                <a:cs typeface="+mn-cs"/>
                <a:sym typeface="Arial" charset="0"/>
              </a:rPr>
              <a:t>halutun</a:t>
            </a:r>
            <a:r>
              <a:rPr kumimoji="0" lang="en-US" sz="1800" b="0" i="0" u="none" strike="noStrike" kern="1200" cap="none" spc="-20" normalizeH="0" baseline="0" noProof="0" dirty="0">
                <a:ln>
                  <a:noFill/>
                </a:ln>
                <a:solidFill>
                  <a:srgbClr val="000000"/>
                </a:solidFill>
                <a:effectLst/>
                <a:uLnTx/>
                <a:uFillTx/>
                <a:latin typeface="Lato"/>
                <a:ea typeface="+mn-ea"/>
                <a:cs typeface="+mn-cs"/>
                <a:sym typeface="Arial" charset="0"/>
              </a:rPr>
              <a:t> </a:t>
            </a:r>
            <a:r>
              <a:rPr kumimoji="0" lang="en-US" sz="1800" b="0" i="0" u="none" strike="noStrike" kern="1200" cap="none" spc="-20" normalizeH="0" baseline="0" noProof="0" dirty="0" err="1">
                <a:ln>
                  <a:noFill/>
                </a:ln>
                <a:solidFill>
                  <a:srgbClr val="000000"/>
                </a:solidFill>
                <a:effectLst/>
                <a:uLnTx/>
                <a:uFillTx/>
                <a:latin typeface="Lato"/>
                <a:ea typeface="+mn-ea"/>
                <a:cs typeface="+mn-cs"/>
                <a:sym typeface="Arial" charset="0"/>
              </a:rPr>
              <a:t>lopputuloksen</a:t>
            </a:r>
            <a:endParaRPr kumimoji="0" lang="en-US" sz="1800" b="0" i="0" u="none" strike="noStrike" kern="1200" cap="none" spc="-20" normalizeH="0" baseline="0" noProof="0" dirty="0">
              <a:ln>
                <a:noFill/>
              </a:ln>
              <a:solidFill>
                <a:srgbClr val="000000"/>
              </a:solidFill>
              <a:effectLst/>
              <a:uLnTx/>
              <a:uFillTx/>
              <a:latin typeface="Lato"/>
              <a:ea typeface="+mn-ea"/>
              <a:cs typeface="+mn-cs"/>
              <a:sym typeface="Arial" charset="0"/>
            </a:endParaRPr>
          </a:p>
        </p:txBody>
      </p:sp>
    </p:spTree>
    <p:extLst>
      <p:ext uri="{BB962C8B-B14F-4D97-AF65-F5344CB8AC3E}">
        <p14:creationId xmlns:p14="http://schemas.microsoft.com/office/powerpoint/2010/main" val="613386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B467A40-37E8-3DB4-8903-8ABD63CB5C8D}"/>
              </a:ext>
            </a:extLst>
          </p:cNvPr>
          <p:cNvSpPr>
            <a:spLocks noGrp="1"/>
          </p:cNvSpPr>
          <p:nvPr>
            <p:ph type="pic" sz="quarter" idx="13"/>
          </p:nvPr>
        </p:nvSpPr>
        <p:spPr/>
        <p:txBody>
          <a:bodyPr/>
          <a:lstStyle/>
          <a:p>
            <a:endParaRPr lang="en-US" dirty="0"/>
          </a:p>
        </p:txBody>
      </p:sp>
      <p:sp>
        <p:nvSpPr>
          <p:cNvPr id="3" name="Title 2"/>
          <p:cNvSpPr>
            <a:spLocks noGrp="1"/>
          </p:cNvSpPr>
          <p:nvPr>
            <p:ph type="ctrTitle"/>
          </p:nvPr>
        </p:nvSpPr>
        <p:spPr>
          <a:xfrm>
            <a:off x="623888" y="185784"/>
            <a:ext cx="10944224" cy="938960"/>
          </a:xfrm>
        </p:spPr>
        <p:txBody>
          <a:bodyPr/>
          <a:lstStyle/>
          <a:p>
            <a:r>
              <a:rPr lang="fi-FI" dirty="0"/>
              <a:t>Työn muotoilun evoluutio</a:t>
            </a:r>
          </a:p>
        </p:txBody>
      </p:sp>
      <p:sp>
        <p:nvSpPr>
          <p:cNvPr id="2" name="Date Placeholder 1">
            <a:extLst>
              <a:ext uri="{FF2B5EF4-FFF2-40B4-BE49-F238E27FC236}">
                <a16:creationId xmlns:a16="http://schemas.microsoft.com/office/drawing/2014/main" id="{E226563A-A43F-F3F2-F45F-4F8B4725DB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251707-E6F4-428C-880A-AA010EA39578}"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4" name="Footer Placeholder 3">
            <a:extLst>
              <a:ext uri="{FF2B5EF4-FFF2-40B4-BE49-F238E27FC236}">
                <a16:creationId xmlns:a16="http://schemas.microsoft.com/office/drawing/2014/main" id="{954EB75B-F698-0964-FBC6-D5A4F938B14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a:ln>
                  <a:noFill/>
                </a:ln>
                <a:solidFill>
                  <a:srgbClr val="002957"/>
                </a:solidFill>
                <a:effectLst/>
                <a:uLnTx/>
                <a:uFillTx/>
                <a:latin typeface="Aleo"/>
                <a:ea typeface="+mn-ea"/>
                <a:cs typeface="+mn-cs"/>
              </a:rPr>
              <a:t>JYU Since 1863.</a:t>
            </a:r>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5" name="Slide Number Placeholder 4">
            <a:extLst>
              <a:ext uri="{FF2B5EF4-FFF2-40B4-BE49-F238E27FC236}">
                <a16:creationId xmlns:a16="http://schemas.microsoft.com/office/drawing/2014/main" id="{059F07C9-AACF-FA5C-F099-FEDF477AB76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6" name="TextBox 5">
            <a:extLst>
              <a:ext uri="{FF2B5EF4-FFF2-40B4-BE49-F238E27FC236}">
                <a16:creationId xmlns:a16="http://schemas.microsoft.com/office/drawing/2014/main" id="{584817AC-AFA5-13F7-BF44-8D28E2424EE7}"/>
              </a:ext>
            </a:extLst>
          </p:cNvPr>
          <p:cNvSpPr txBox="1"/>
          <p:nvPr/>
        </p:nvSpPr>
        <p:spPr>
          <a:xfrm>
            <a:off x="264552" y="1467561"/>
            <a:ext cx="74894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0000"/>
                </a:solidFill>
                <a:effectLst/>
                <a:uLnTx/>
                <a:uFillTx/>
                <a:latin typeface="Aleo"/>
                <a:ea typeface="+mn-ea"/>
                <a:cs typeface="+mn-cs"/>
              </a:rPr>
              <a:t>Klassinen suuntaus </a:t>
            </a:r>
            <a:r>
              <a:rPr kumimoji="0" lang="fi-FI" sz="1600" b="0" i="0" u="none" strike="noStrike" kern="1200" cap="none" spc="0" normalizeH="0" baseline="0" noProof="0" dirty="0">
                <a:ln>
                  <a:noFill/>
                </a:ln>
                <a:solidFill>
                  <a:srgbClr val="000000"/>
                </a:solidFill>
                <a:effectLst/>
                <a:uLnTx/>
                <a:uFillTx/>
                <a:latin typeface="Lato"/>
                <a:ea typeface="+mn-ea"/>
                <a:cs typeface="+mn-cs"/>
              </a:rPr>
              <a:t>(tieteellinen liikkeenjohto, hallinnollinen koulukunta)</a:t>
            </a:r>
          </a:p>
        </p:txBody>
      </p:sp>
      <p:sp>
        <p:nvSpPr>
          <p:cNvPr id="7" name="TextBox 6">
            <a:extLst>
              <a:ext uri="{FF2B5EF4-FFF2-40B4-BE49-F238E27FC236}">
                <a16:creationId xmlns:a16="http://schemas.microsoft.com/office/drawing/2014/main" id="{B9A4B1DB-7DA2-369C-2D3C-D40617134E92}"/>
              </a:ext>
            </a:extLst>
          </p:cNvPr>
          <p:cNvSpPr txBox="1"/>
          <p:nvPr/>
        </p:nvSpPr>
        <p:spPr>
          <a:xfrm>
            <a:off x="1449306" y="1987668"/>
            <a:ext cx="56886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0000"/>
                </a:solidFill>
                <a:effectLst/>
                <a:uLnTx/>
                <a:uFillTx/>
                <a:latin typeface="Aleo"/>
                <a:ea typeface="+mn-ea"/>
                <a:cs typeface="+mn-cs"/>
              </a:rPr>
              <a:t>Käyttäytymistieteellinen suuntaus </a:t>
            </a:r>
            <a:r>
              <a:rPr kumimoji="0" lang="fi-FI" sz="1600" b="0" i="0" u="none" strike="noStrike" kern="1200" cap="none" spc="0" normalizeH="0" baseline="0" noProof="0" dirty="0">
                <a:ln>
                  <a:noFill/>
                </a:ln>
                <a:solidFill>
                  <a:srgbClr val="000000"/>
                </a:solidFill>
                <a:effectLst/>
                <a:uLnTx/>
                <a:uFillTx/>
                <a:latin typeface="Lato"/>
                <a:ea typeface="+mn-ea"/>
                <a:cs typeface="+mn-cs"/>
              </a:rPr>
              <a:t>(ihmissuhdekoulukunta)</a:t>
            </a:r>
          </a:p>
        </p:txBody>
      </p:sp>
      <p:sp>
        <p:nvSpPr>
          <p:cNvPr id="9" name="TextBox 8">
            <a:extLst>
              <a:ext uri="{FF2B5EF4-FFF2-40B4-BE49-F238E27FC236}">
                <a16:creationId xmlns:a16="http://schemas.microsoft.com/office/drawing/2014/main" id="{FB01DE9C-64AA-ECCF-B45E-B35D124E0950}"/>
              </a:ext>
            </a:extLst>
          </p:cNvPr>
          <p:cNvSpPr txBox="1"/>
          <p:nvPr/>
        </p:nvSpPr>
        <p:spPr>
          <a:xfrm>
            <a:off x="2356036" y="2538609"/>
            <a:ext cx="90004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0000"/>
                </a:solidFill>
                <a:effectLst/>
                <a:uLnTx/>
                <a:uFillTx/>
                <a:latin typeface="Aleo"/>
                <a:ea typeface="+mn-ea"/>
                <a:cs typeface="+mn-cs"/>
              </a:rPr>
              <a:t>Organisaatioteoreettinen suuntaus </a:t>
            </a:r>
            <a:r>
              <a:rPr kumimoji="0" lang="fi-FI" sz="1600" b="0" i="0" u="none" strike="noStrike" kern="1200" cap="none" spc="0" normalizeH="0" baseline="0" noProof="0" dirty="0">
                <a:ln>
                  <a:noFill/>
                </a:ln>
                <a:solidFill>
                  <a:srgbClr val="000000"/>
                </a:solidFill>
                <a:effectLst/>
                <a:uLnTx/>
                <a:uFillTx/>
                <a:latin typeface="Lato"/>
                <a:ea typeface="+mn-ea"/>
                <a:cs typeface="+mn-cs"/>
              </a:rPr>
              <a:t>(tilanneteoreettinen sekä </a:t>
            </a:r>
            <a:r>
              <a:rPr kumimoji="0" lang="fi-FI" sz="1600" b="0" i="0" u="none" strike="noStrike" kern="1200" cap="none" spc="0" normalizeH="0" baseline="0" noProof="0" dirty="0" err="1">
                <a:ln>
                  <a:noFill/>
                </a:ln>
                <a:solidFill>
                  <a:srgbClr val="000000"/>
                </a:solidFill>
                <a:effectLst/>
                <a:uLnTx/>
                <a:uFillTx/>
                <a:latin typeface="Lato"/>
                <a:ea typeface="+mn-ea"/>
                <a:cs typeface="+mn-cs"/>
              </a:rPr>
              <a:t>sosiotekninen</a:t>
            </a:r>
            <a:r>
              <a:rPr kumimoji="0" lang="fi-FI" sz="1600" b="0" i="0" u="none" strike="noStrike" kern="1200" cap="none" spc="0" normalizeH="0" baseline="0" noProof="0" dirty="0">
                <a:ln>
                  <a:noFill/>
                </a:ln>
                <a:solidFill>
                  <a:srgbClr val="000000"/>
                </a:solidFill>
                <a:effectLst/>
                <a:uLnTx/>
                <a:uFillTx/>
                <a:latin typeface="Lato"/>
                <a:ea typeface="+mn-ea"/>
                <a:cs typeface="+mn-cs"/>
              </a:rPr>
              <a:t> koulukunta)</a:t>
            </a:r>
          </a:p>
        </p:txBody>
      </p:sp>
      <p:grpSp>
        <p:nvGrpSpPr>
          <p:cNvPr id="11" name="Group 10">
            <a:extLst>
              <a:ext uri="{FF2B5EF4-FFF2-40B4-BE49-F238E27FC236}">
                <a16:creationId xmlns:a16="http://schemas.microsoft.com/office/drawing/2014/main" id="{155FC352-85A8-6C91-4140-801CA11F8F9F}"/>
              </a:ext>
            </a:extLst>
          </p:cNvPr>
          <p:cNvGrpSpPr/>
          <p:nvPr/>
        </p:nvGrpSpPr>
        <p:grpSpPr>
          <a:xfrm>
            <a:off x="192519" y="4485453"/>
            <a:ext cx="11161215" cy="431863"/>
            <a:chOff x="335360" y="3212976"/>
            <a:chExt cx="11161215" cy="431863"/>
          </a:xfrm>
        </p:grpSpPr>
        <p:cxnSp>
          <p:nvCxnSpPr>
            <p:cNvPr id="12" name="Straight Arrow Connector 11">
              <a:extLst>
                <a:ext uri="{FF2B5EF4-FFF2-40B4-BE49-F238E27FC236}">
                  <a16:creationId xmlns:a16="http://schemas.microsoft.com/office/drawing/2014/main" id="{CD9808FA-9299-EC31-B09D-BFA50155BB64}"/>
                </a:ext>
              </a:extLst>
            </p:cNvPr>
            <p:cNvCxnSpPr/>
            <p:nvPr/>
          </p:nvCxnSpPr>
          <p:spPr>
            <a:xfrm>
              <a:off x="407393" y="3212976"/>
              <a:ext cx="11089182"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7D221E0-CBAA-A86C-687D-7401440BCA04}"/>
                </a:ext>
              </a:extLst>
            </p:cNvPr>
            <p:cNvSpPr txBox="1"/>
            <p:nvPr/>
          </p:nvSpPr>
          <p:spPr>
            <a:xfrm>
              <a:off x="2048451" y="3241915"/>
              <a:ext cx="12961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Lato"/>
                  <a:ea typeface="+mn-ea"/>
                  <a:cs typeface="+mn-cs"/>
                </a:rPr>
                <a:t>1920</a:t>
              </a:r>
            </a:p>
          </p:txBody>
        </p:sp>
        <p:sp>
          <p:nvSpPr>
            <p:cNvPr id="14" name="TextBox 13">
              <a:extLst>
                <a:ext uri="{FF2B5EF4-FFF2-40B4-BE49-F238E27FC236}">
                  <a16:creationId xmlns:a16="http://schemas.microsoft.com/office/drawing/2014/main" id="{29D1016C-D98C-0437-63AB-C5871651A0BA}"/>
                </a:ext>
              </a:extLst>
            </p:cNvPr>
            <p:cNvSpPr txBox="1"/>
            <p:nvPr/>
          </p:nvSpPr>
          <p:spPr>
            <a:xfrm>
              <a:off x="335360" y="3275507"/>
              <a:ext cx="12961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Lato"/>
                  <a:ea typeface="+mn-ea"/>
                  <a:cs typeface="+mn-cs"/>
                </a:rPr>
                <a:t>1900</a:t>
              </a:r>
            </a:p>
          </p:txBody>
        </p:sp>
        <p:sp>
          <p:nvSpPr>
            <p:cNvPr id="15" name="TextBox 14">
              <a:extLst>
                <a:ext uri="{FF2B5EF4-FFF2-40B4-BE49-F238E27FC236}">
                  <a16:creationId xmlns:a16="http://schemas.microsoft.com/office/drawing/2014/main" id="{B073AFBF-A2B7-26BA-7C6D-1B59B7790AAA}"/>
                </a:ext>
              </a:extLst>
            </p:cNvPr>
            <p:cNvSpPr txBox="1"/>
            <p:nvPr/>
          </p:nvSpPr>
          <p:spPr>
            <a:xfrm>
              <a:off x="3828911" y="3241915"/>
              <a:ext cx="12961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Lato"/>
                  <a:ea typeface="+mn-ea"/>
                  <a:cs typeface="+mn-cs"/>
                </a:rPr>
                <a:t>1940</a:t>
              </a:r>
            </a:p>
          </p:txBody>
        </p:sp>
        <p:sp>
          <p:nvSpPr>
            <p:cNvPr id="16" name="TextBox 15">
              <a:extLst>
                <a:ext uri="{FF2B5EF4-FFF2-40B4-BE49-F238E27FC236}">
                  <a16:creationId xmlns:a16="http://schemas.microsoft.com/office/drawing/2014/main" id="{4F77B366-3E30-3874-E090-6488CCCA1706}"/>
                </a:ext>
              </a:extLst>
            </p:cNvPr>
            <p:cNvSpPr txBox="1"/>
            <p:nvPr/>
          </p:nvSpPr>
          <p:spPr>
            <a:xfrm>
              <a:off x="5879950" y="3251906"/>
              <a:ext cx="12961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Lato"/>
                  <a:ea typeface="+mn-ea"/>
                  <a:cs typeface="+mn-cs"/>
                </a:rPr>
                <a:t>1960</a:t>
              </a:r>
            </a:p>
          </p:txBody>
        </p:sp>
        <p:sp>
          <p:nvSpPr>
            <p:cNvPr id="17" name="TextBox 16">
              <a:extLst>
                <a:ext uri="{FF2B5EF4-FFF2-40B4-BE49-F238E27FC236}">
                  <a16:creationId xmlns:a16="http://schemas.microsoft.com/office/drawing/2014/main" id="{8BEC3D27-DCFE-CB52-92FD-155FC726044C}"/>
                </a:ext>
              </a:extLst>
            </p:cNvPr>
            <p:cNvSpPr txBox="1"/>
            <p:nvPr/>
          </p:nvSpPr>
          <p:spPr>
            <a:xfrm>
              <a:off x="7538486" y="3241915"/>
              <a:ext cx="12961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Lato"/>
                  <a:ea typeface="+mn-ea"/>
                  <a:cs typeface="+mn-cs"/>
                </a:rPr>
                <a:t>1980</a:t>
              </a:r>
            </a:p>
          </p:txBody>
        </p:sp>
        <p:sp>
          <p:nvSpPr>
            <p:cNvPr id="18" name="TextBox 17">
              <a:extLst>
                <a:ext uri="{FF2B5EF4-FFF2-40B4-BE49-F238E27FC236}">
                  <a16:creationId xmlns:a16="http://schemas.microsoft.com/office/drawing/2014/main" id="{37056DC2-D9AF-69B9-1A10-60C4614A4417}"/>
                </a:ext>
              </a:extLst>
            </p:cNvPr>
            <p:cNvSpPr txBox="1"/>
            <p:nvPr/>
          </p:nvSpPr>
          <p:spPr>
            <a:xfrm>
              <a:off x="9137241" y="3244450"/>
              <a:ext cx="12961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Lato"/>
                  <a:ea typeface="+mn-ea"/>
                  <a:cs typeface="+mn-cs"/>
                </a:rPr>
                <a:t>2000</a:t>
              </a:r>
            </a:p>
          </p:txBody>
        </p:sp>
      </p:grpSp>
      <p:sp>
        <p:nvSpPr>
          <p:cNvPr id="19" name="TextBox 18">
            <a:extLst>
              <a:ext uri="{FF2B5EF4-FFF2-40B4-BE49-F238E27FC236}">
                <a16:creationId xmlns:a16="http://schemas.microsoft.com/office/drawing/2014/main" id="{3089339D-87BF-ADAA-67E8-9A717CC39B39}"/>
              </a:ext>
            </a:extLst>
          </p:cNvPr>
          <p:cNvSpPr txBox="1"/>
          <p:nvPr/>
        </p:nvSpPr>
        <p:spPr>
          <a:xfrm>
            <a:off x="6805432" y="3055859"/>
            <a:ext cx="42484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0000"/>
                </a:solidFill>
                <a:effectLst/>
                <a:uLnTx/>
                <a:uFillTx/>
                <a:latin typeface="Aleo"/>
                <a:ea typeface="+mn-ea"/>
                <a:cs typeface="+mn-cs"/>
              </a:rPr>
              <a:t>Strategisen johtamisen tutkimussuuntaus</a:t>
            </a:r>
          </a:p>
        </p:txBody>
      </p:sp>
      <p:sp>
        <p:nvSpPr>
          <p:cNvPr id="21" name="TextBox 20">
            <a:extLst>
              <a:ext uri="{FF2B5EF4-FFF2-40B4-BE49-F238E27FC236}">
                <a16:creationId xmlns:a16="http://schemas.microsoft.com/office/drawing/2014/main" id="{6DC2664A-BB29-C59E-1DF4-4DBE0C06AC4B}"/>
              </a:ext>
            </a:extLst>
          </p:cNvPr>
          <p:cNvSpPr txBox="1"/>
          <p:nvPr/>
        </p:nvSpPr>
        <p:spPr>
          <a:xfrm>
            <a:off x="4985422" y="5141004"/>
            <a:ext cx="12961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000000"/>
                </a:solidFill>
                <a:effectLst/>
                <a:uLnTx/>
                <a:uFillTx/>
                <a:latin typeface="Aleo"/>
                <a:ea typeface="+mn-ea"/>
                <a:cs typeface="+mn-cs"/>
              </a:rPr>
              <a:t>MBO</a:t>
            </a:r>
            <a:endParaRPr kumimoji="0" lang="fi-FI" sz="1600" b="0" i="0" u="none" strike="noStrike" kern="1200" cap="none" spc="0" normalizeH="0" baseline="0" noProof="0" dirty="0">
              <a:ln>
                <a:noFill/>
              </a:ln>
              <a:solidFill>
                <a:srgbClr val="000000"/>
              </a:solidFill>
              <a:effectLst/>
              <a:uLnTx/>
              <a:uFillTx/>
              <a:latin typeface="Aleo"/>
              <a:ea typeface="+mn-ea"/>
              <a:cs typeface="+mn-cs"/>
            </a:endParaRPr>
          </a:p>
        </p:txBody>
      </p:sp>
      <p:sp>
        <p:nvSpPr>
          <p:cNvPr id="28" name="Freeform: Shape 27">
            <a:extLst>
              <a:ext uri="{FF2B5EF4-FFF2-40B4-BE49-F238E27FC236}">
                <a16:creationId xmlns:a16="http://schemas.microsoft.com/office/drawing/2014/main" id="{E8336188-4190-9FDD-991D-985E94E32C2D}"/>
              </a:ext>
            </a:extLst>
          </p:cNvPr>
          <p:cNvSpPr/>
          <p:nvPr/>
        </p:nvSpPr>
        <p:spPr>
          <a:xfrm>
            <a:off x="8717805" y="3840426"/>
            <a:ext cx="3373339" cy="2264030"/>
          </a:xfrm>
          <a:custGeom>
            <a:avLst/>
            <a:gdLst>
              <a:gd name="connsiteX0" fmla="*/ 1638978 w 3373339"/>
              <a:gd name="connsiteY0" fmla="*/ 789326 h 2264030"/>
              <a:gd name="connsiteX1" fmla="*/ 1735231 w 3373339"/>
              <a:gd name="connsiteY1" fmla="*/ 616071 h 2264030"/>
              <a:gd name="connsiteX2" fmla="*/ 2023989 w 3373339"/>
              <a:gd name="connsiteY2" fmla="*/ 413940 h 2264030"/>
              <a:gd name="connsiteX3" fmla="*/ 2072115 w 3373339"/>
              <a:gd name="connsiteY3" fmla="*/ 375439 h 2264030"/>
              <a:gd name="connsiteX4" fmla="*/ 2139492 w 3373339"/>
              <a:gd name="connsiteY4" fmla="*/ 327313 h 2264030"/>
              <a:gd name="connsiteX5" fmla="*/ 2254995 w 3373339"/>
              <a:gd name="connsiteY5" fmla="*/ 298437 h 2264030"/>
              <a:gd name="connsiteX6" fmla="*/ 2582254 w 3373339"/>
              <a:gd name="connsiteY6" fmla="*/ 327313 h 2264030"/>
              <a:gd name="connsiteX7" fmla="*/ 2726633 w 3373339"/>
              <a:gd name="connsiteY7" fmla="*/ 413940 h 2264030"/>
              <a:gd name="connsiteX8" fmla="*/ 2794010 w 3373339"/>
              <a:gd name="connsiteY8" fmla="*/ 471692 h 2264030"/>
              <a:gd name="connsiteX9" fmla="*/ 2938389 w 3373339"/>
              <a:gd name="connsiteY9" fmla="*/ 664197 h 2264030"/>
              <a:gd name="connsiteX10" fmla="*/ 2986515 w 3373339"/>
              <a:gd name="connsiteY10" fmla="*/ 789326 h 2264030"/>
              <a:gd name="connsiteX11" fmla="*/ 2996140 w 3373339"/>
              <a:gd name="connsiteY11" fmla="*/ 847077 h 2264030"/>
              <a:gd name="connsiteX12" fmla="*/ 2948014 w 3373339"/>
              <a:gd name="connsiteY12" fmla="*/ 981831 h 2264030"/>
              <a:gd name="connsiteX13" fmla="*/ 2909513 w 3373339"/>
              <a:gd name="connsiteY13" fmla="*/ 1049208 h 2264030"/>
              <a:gd name="connsiteX14" fmla="*/ 2668881 w 3373339"/>
              <a:gd name="connsiteY14" fmla="*/ 1212837 h 2264030"/>
              <a:gd name="connsiteX15" fmla="*/ 2514877 w 3373339"/>
              <a:gd name="connsiteY15" fmla="*/ 1289839 h 2264030"/>
              <a:gd name="connsiteX16" fmla="*/ 1561976 w 3373339"/>
              <a:gd name="connsiteY16" fmla="*/ 1511220 h 2264030"/>
              <a:gd name="connsiteX17" fmla="*/ 1311719 w 3373339"/>
              <a:gd name="connsiteY17" fmla="*/ 1520846 h 2264030"/>
              <a:gd name="connsiteX18" fmla="*/ 1090338 w 3373339"/>
              <a:gd name="connsiteY18" fmla="*/ 1511220 h 2264030"/>
              <a:gd name="connsiteX19" fmla="*/ 945959 w 3373339"/>
              <a:gd name="connsiteY19" fmla="*/ 1212837 h 2264030"/>
              <a:gd name="connsiteX20" fmla="*/ 936334 w 3373339"/>
              <a:gd name="connsiteY20" fmla="*/ 1058833 h 2264030"/>
              <a:gd name="connsiteX21" fmla="*/ 1080713 w 3373339"/>
              <a:gd name="connsiteY21" fmla="*/ 693073 h 2264030"/>
              <a:gd name="connsiteX22" fmla="*/ 1215467 w 3373339"/>
              <a:gd name="connsiteY22" fmla="*/ 606446 h 2264030"/>
              <a:gd name="connsiteX23" fmla="*/ 1379096 w 3373339"/>
              <a:gd name="connsiteY23" fmla="*/ 587195 h 2264030"/>
              <a:gd name="connsiteX24" fmla="*/ 1552351 w 3373339"/>
              <a:gd name="connsiteY24" fmla="*/ 616071 h 2264030"/>
              <a:gd name="connsiteX25" fmla="*/ 1869984 w 3373339"/>
              <a:gd name="connsiteY25" fmla="*/ 847077 h 2264030"/>
              <a:gd name="connsiteX26" fmla="*/ 2004738 w 3373339"/>
              <a:gd name="connsiteY26" fmla="*/ 1010707 h 2264030"/>
              <a:gd name="connsiteX27" fmla="*/ 2254995 w 3373339"/>
              <a:gd name="connsiteY27" fmla="*/ 1280214 h 2264030"/>
              <a:gd name="connsiteX28" fmla="*/ 2572629 w 3373339"/>
              <a:gd name="connsiteY28" fmla="*/ 1482345 h 2264030"/>
              <a:gd name="connsiteX29" fmla="*/ 2659256 w 3373339"/>
              <a:gd name="connsiteY29" fmla="*/ 1366841 h 2264030"/>
              <a:gd name="connsiteX30" fmla="*/ 2813260 w 3373339"/>
              <a:gd name="connsiteY30" fmla="*/ 1106959 h 2264030"/>
              <a:gd name="connsiteX31" fmla="*/ 2871012 w 3373339"/>
              <a:gd name="connsiteY31" fmla="*/ 1020332 h 2264030"/>
              <a:gd name="connsiteX32" fmla="*/ 2899888 w 3373339"/>
              <a:gd name="connsiteY32" fmla="*/ 904829 h 2264030"/>
              <a:gd name="connsiteX33" fmla="*/ 2919138 w 3373339"/>
              <a:gd name="connsiteY33" fmla="*/ 596820 h 2264030"/>
              <a:gd name="connsiteX34" fmla="*/ 2861387 w 3373339"/>
              <a:gd name="connsiteY34" fmla="*/ 423566 h 2264030"/>
              <a:gd name="connsiteX35" fmla="*/ 2649631 w 3373339"/>
              <a:gd name="connsiteY35" fmla="*/ 259936 h 2264030"/>
              <a:gd name="connsiteX36" fmla="*/ 2591879 w 3373339"/>
              <a:gd name="connsiteY36" fmla="*/ 346563 h 2264030"/>
              <a:gd name="connsiteX37" fmla="*/ 2428250 w 3373339"/>
              <a:gd name="connsiteY37" fmla="*/ 789326 h 2264030"/>
              <a:gd name="connsiteX38" fmla="*/ 2370498 w 3373339"/>
              <a:gd name="connsiteY38" fmla="*/ 1145460 h 2264030"/>
              <a:gd name="connsiteX39" fmla="*/ 2274246 w 3373339"/>
              <a:gd name="connsiteY39" fmla="*/ 1501595 h 2264030"/>
              <a:gd name="connsiteX40" fmla="*/ 2206869 w 3373339"/>
              <a:gd name="connsiteY40" fmla="*/ 1713351 h 2264030"/>
              <a:gd name="connsiteX41" fmla="*/ 2110616 w 3373339"/>
              <a:gd name="connsiteY41" fmla="*/ 1838479 h 2264030"/>
              <a:gd name="connsiteX42" fmla="*/ 1995113 w 3373339"/>
              <a:gd name="connsiteY42" fmla="*/ 1443843 h 2264030"/>
              <a:gd name="connsiteX43" fmla="*/ 1927736 w 3373339"/>
              <a:gd name="connsiteY43" fmla="*/ 288812 h 2264030"/>
              <a:gd name="connsiteX44" fmla="*/ 1946987 w 3373339"/>
              <a:gd name="connsiteY44" fmla="*/ 38555 h 2264030"/>
              <a:gd name="connsiteX45" fmla="*/ 1985488 w 3373339"/>
              <a:gd name="connsiteY45" fmla="*/ 54 h 2264030"/>
              <a:gd name="connsiteX46" fmla="*/ 2216494 w 3373339"/>
              <a:gd name="connsiteY46" fmla="*/ 57806 h 2264030"/>
              <a:gd name="connsiteX47" fmla="*/ 2360873 w 3373339"/>
              <a:gd name="connsiteY47" fmla="*/ 548694 h 2264030"/>
              <a:gd name="connsiteX48" fmla="*/ 2399374 w 3373339"/>
              <a:gd name="connsiteY48" fmla="*/ 885578 h 2264030"/>
              <a:gd name="connsiteX49" fmla="*/ 2360873 w 3373339"/>
              <a:gd name="connsiteY49" fmla="*/ 1087709 h 2264030"/>
              <a:gd name="connsiteX50" fmla="*/ 2216494 w 3373339"/>
              <a:gd name="connsiteY50" fmla="*/ 1203212 h 2264030"/>
              <a:gd name="connsiteX51" fmla="*/ 2023989 w 3373339"/>
              <a:gd name="connsiteY51" fmla="*/ 1289839 h 2264030"/>
              <a:gd name="connsiteX52" fmla="*/ 1792982 w 3373339"/>
              <a:gd name="connsiteY52" fmla="*/ 1357216 h 2264030"/>
              <a:gd name="connsiteX53" fmla="*/ 1533100 w 3373339"/>
              <a:gd name="connsiteY53" fmla="*/ 1395717 h 2264030"/>
              <a:gd name="connsiteX54" fmla="*/ 1427222 w 3373339"/>
              <a:gd name="connsiteY54" fmla="*/ 1289839 h 2264030"/>
              <a:gd name="connsiteX55" fmla="*/ 1494599 w 3373339"/>
              <a:gd name="connsiteY55" fmla="*/ 693073 h 2264030"/>
              <a:gd name="connsiteX56" fmla="*/ 2428250 w 3373339"/>
              <a:gd name="connsiteY56" fmla="*/ 510193 h 2264030"/>
              <a:gd name="connsiteX57" fmla="*/ 2649631 w 3373339"/>
              <a:gd name="connsiteY57" fmla="*/ 539069 h 2264030"/>
              <a:gd name="connsiteX58" fmla="*/ 2688132 w 3373339"/>
              <a:gd name="connsiteY58" fmla="*/ 885578 h 2264030"/>
              <a:gd name="connsiteX59" fmla="*/ 2418624 w 3373339"/>
              <a:gd name="connsiteY59" fmla="*/ 1289839 h 2264030"/>
              <a:gd name="connsiteX60" fmla="*/ 1927736 w 3373339"/>
              <a:gd name="connsiteY60" fmla="*/ 1674850 h 2264030"/>
              <a:gd name="connsiteX61" fmla="*/ 1638978 w 3373339"/>
              <a:gd name="connsiteY61" fmla="*/ 1751852 h 2264030"/>
              <a:gd name="connsiteX62" fmla="*/ 1456098 w 3373339"/>
              <a:gd name="connsiteY62" fmla="*/ 1732601 h 2264030"/>
              <a:gd name="connsiteX63" fmla="*/ 1321344 w 3373339"/>
              <a:gd name="connsiteY63" fmla="*/ 1280214 h 2264030"/>
              <a:gd name="connsiteX64" fmla="*/ 1388721 w 3373339"/>
              <a:gd name="connsiteY64" fmla="*/ 895203 h 2264030"/>
              <a:gd name="connsiteX65" fmla="*/ 1802608 w 3373339"/>
              <a:gd name="connsiteY65" fmla="*/ 442816 h 2264030"/>
              <a:gd name="connsiteX66" fmla="*/ 2149117 w 3373339"/>
              <a:gd name="connsiteY66" fmla="*/ 404315 h 2264030"/>
              <a:gd name="connsiteX67" fmla="*/ 2842136 w 3373339"/>
              <a:gd name="connsiteY67" fmla="*/ 596820 h 2264030"/>
              <a:gd name="connsiteX68" fmla="*/ 3044267 w 3373339"/>
              <a:gd name="connsiteY68" fmla="*/ 895203 h 2264030"/>
              <a:gd name="connsiteX69" fmla="*/ 3130894 w 3373339"/>
              <a:gd name="connsiteY69" fmla="*/ 1337966 h 2264030"/>
              <a:gd name="connsiteX70" fmla="*/ 3073142 w 3373339"/>
              <a:gd name="connsiteY70" fmla="*/ 1414968 h 2264030"/>
              <a:gd name="connsiteX71" fmla="*/ 2322372 w 3373339"/>
              <a:gd name="connsiteY71" fmla="*/ 1299465 h 2264030"/>
              <a:gd name="connsiteX72" fmla="*/ 2129867 w 3373339"/>
              <a:gd name="connsiteY72" fmla="*/ 1212837 h 2264030"/>
              <a:gd name="connsiteX73" fmla="*/ 1744856 w 3373339"/>
              <a:gd name="connsiteY73" fmla="*/ 885578 h 2264030"/>
              <a:gd name="connsiteX74" fmla="*/ 1658229 w 3373339"/>
              <a:gd name="connsiteY74" fmla="*/ 712323 h 2264030"/>
              <a:gd name="connsiteX75" fmla="*/ 1658229 w 3373339"/>
              <a:gd name="connsiteY75" fmla="*/ 519818 h 2264030"/>
              <a:gd name="connsiteX76" fmla="*/ 2014363 w 3373339"/>
              <a:gd name="connsiteY76" fmla="*/ 404315 h 2264030"/>
              <a:gd name="connsiteX77" fmla="*/ 2120241 w 3373339"/>
              <a:gd name="connsiteY77" fmla="*/ 423566 h 2264030"/>
              <a:gd name="connsiteX78" fmla="*/ 2226119 w 3373339"/>
              <a:gd name="connsiteY78" fmla="*/ 567945 h 2264030"/>
              <a:gd name="connsiteX79" fmla="*/ 2437875 w 3373339"/>
              <a:gd name="connsiteY79" fmla="*/ 1001081 h 2264030"/>
              <a:gd name="connsiteX80" fmla="*/ 2466751 w 3373339"/>
              <a:gd name="connsiteY80" fmla="*/ 1135835 h 2264030"/>
              <a:gd name="connsiteX81" fmla="*/ 2457126 w 3373339"/>
              <a:gd name="connsiteY81" fmla="*/ 1193587 h 2264030"/>
              <a:gd name="connsiteX82" fmla="*/ 2264620 w 3373339"/>
              <a:gd name="connsiteY82" fmla="*/ 1241713 h 2264030"/>
              <a:gd name="connsiteX83" fmla="*/ 1975862 w 3373339"/>
              <a:gd name="connsiteY83" fmla="*/ 1232088 h 2264030"/>
              <a:gd name="connsiteX84" fmla="*/ 1735231 w 3373339"/>
              <a:gd name="connsiteY84" fmla="*/ 1164711 h 2264030"/>
              <a:gd name="connsiteX85" fmla="*/ 1504224 w 3373339"/>
              <a:gd name="connsiteY85" fmla="*/ 991456 h 2264030"/>
              <a:gd name="connsiteX86" fmla="*/ 1369471 w 3373339"/>
              <a:gd name="connsiteY86" fmla="*/ 760450 h 2264030"/>
              <a:gd name="connsiteX87" fmla="*/ 1330970 w 3373339"/>
              <a:gd name="connsiteY87" fmla="*/ 596820 h 2264030"/>
              <a:gd name="connsiteX88" fmla="*/ 1388721 w 3373339"/>
              <a:gd name="connsiteY88" fmla="*/ 192559 h 2264030"/>
              <a:gd name="connsiteX89" fmla="*/ 1696730 w 3373339"/>
              <a:gd name="connsiteY89" fmla="*/ 57806 h 2264030"/>
              <a:gd name="connsiteX90" fmla="*/ 2168368 w 3373339"/>
              <a:gd name="connsiteY90" fmla="*/ 115557 h 2264030"/>
              <a:gd name="connsiteX91" fmla="*/ 2312747 w 3373339"/>
              <a:gd name="connsiteY91" fmla="*/ 221435 h 2264030"/>
              <a:gd name="connsiteX92" fmla="*/ 2408999 w 3373339"/>
              <a:gd name="connsiteY92" fmla="*/ 365814 h 2264030"/>
              <a:gd name="connsiteX93" fmla="*/ 2418624 w 3373339"/>
              <a:gd name="connsiteY93" fmla="*/ 693073 h 2264030"/>
              <a:gd name="connsiteX94" fmla="*/ 2341622 w 3373339"/>
              <a:gd name="connsiteY94" fmla="*/ 789326 h 2264030"/>
              <a:gd name="connsiteX95" fmla="*/ 1802608 w 3373339"/>
              <a:gd name="connsiteY95" fmla="*/ 943330 h 2264030"/>
              <a:gd name="connsiteX96" fmla="*/ 1754481 w 3373339"/>
              <a:gd name="connsiteY96" fmla="*/ 933705 h 2264030"/>
              <a:gd name="connsiteX97" fmla="*/ 1744856 w 3373339"/>
              <a:gd name="connsiteY97" fmla="*/ 664197 h 2264030"/>
              <a:gd name="connsiteX98" fmla="*/ 2216494 w 3373339"/>
              <a:gd name="connsiteY98" fmla="*/ 231060 h 2264030"/>
              <a:gd name="connsiteX99" fmla="*/ 2457126 w 3373339"/>
              <a:gd name="connsiteY99" fmla="*/ 192559 h 2264030"/>
              <a:gd name="connsiteX100" fmla="*/ 2765134 w 3373339"/>
              <a:gd name="connsiteY100" fmla="*/ 269561 h 2264030"/>
              <a:gd name="connsiteX101" fmla="*/ 2967264 w 3373339"/>
              <a:gd name="connsiteY101" fmla="*/ 693073 h 2264030"/>
              <a:gd name="connsiteX102" fmla="*/ 2919138 w 3373339"/>
              <a:gd name="connsiteY102" fmla="*/ 1183961 h 2264030"/>
              <a:gd name="connsiteX103" fmla="*/ 2601504 w 3373339"/>
              <a:gd name="connsiteY103" fmla="*/ 1482345 h 2264030"/>
              <a:gd name="connsiteX104" fmla="*/ 1629353 w 3373339"/>
              <a:gd name="connsiteY104" fmla="*/ 1674850 h 2264030"/>
              <a:gd name="connsiteX105" fmla="*/ 1215467 w 3373339"/>
              <a:gd name="connsiteY105" fmla="*/ 1645974 h 2264030"/>
              <a:gd name="connsiteX106" fmla="*/ 512822 w 3373339"/>
              <a:gd name="connsiteY106" fmla="*/ 1270589 h 2264030"/>
              <a:gd name="connsiteX107" fmla="*/ 406944 w 3373339"/>
              <a:gd name="connsiteY107" fmla="*/ 1116585 h 2264030"/>
              <a:gd name="connsiteX108" fmla="*/ 551323 w 3373339"/>
              <a:gd name="connsiteY108" fmla="*/ 818201 h 2264030"/>
              <a:gd name="connsiteX109" fmla="*/ 1196216 w 3373339"/>
              <a:gd name="connsiteY109" fmla="*/ 442816 h 2264030"/>
              <a:gd name="connsiteX110" fmla="*/ 1456098 w 3373339"/>
              <a:gd name="connsiteY110" fmla="*/ 404315 h 2264030"/>
              <a:gd name="connsiteX111" fmla="*/ 1715980 w 3373339"/>
              <a:gd name="connsiteY111" fmla="*/ 423566 h 2264030"/>
              <a:gd name="connsiteX112" fmla="*/ 2081740 w 3373339"/>
              <a:gd name="connsiteY112" fmla="*/ 664197 h 2264030"/>
              <a:gd name="connsiteX113" fmla="*/ 2197243 w 3373339"/>
              <a:gd name="connsiteY113" fmla="*/ 847077 h 2264030"/>
              <a:gd name="connsiteX114" fmla="*/ 2206869 w 3373339"/>
              <a:gd name="connsiteY114" fmla="*/ 991456 h 2264030"/>
              <a:gd name="connsiteX115" fmla="*/ 1754481 w 3373339"/>
              <a:gd name="connsiteY115" fmla="*/ 1232088 h 2264030"/>
              <a:gd name="connsiteX116" fmla="*/ 1225092 w 3373339"/>
              <a:gd name="connsiteY116" fmla="*/ 1174336 h 2264030"/>
              <a:gd name="connsiteX117" fmla="*/ 1176966 w 3373339"/>
              <a:gd name="connsiteY117" fmla="*/ 1106959 h 2264030"/>
              <a:gd name="connsiteX118" fmla="*/ 1157715 w 3373339"/>
              <a:gd name="connsiteY118" fmla="*/ 943330 h 2264030"/>
              <a:gd name="connsiteX119" fmla="*/ 1456098 w 3373339"/>
              <a:gd name="connsiteY119" fmla="*/ 452441 h 2264030"/>
              <a:gd name="connsiteX120" fmla="*/ 1802608 w 3373339"/>
              <a:gd name="connsiteY120" fmla="*/ 375439 h 2264030"/>
              <a:gd name="connsiteX121" fmla="*/ 2014363 w 3373339"/>
              <a:gd name="connsiteY121" fmla="*/ 481317 h 2264030"/>
              <a:gd name="connsiteX122" fmla="*/ 2293496 w 3373339"/>
              <a:gd name="connsiteY122" fmla="*/ 693073 h 2264030"/>
              <a:gd name="connsiteX123" fmla="*/ 2380123 w 3373339"/>
              <a:gd name="connsiteY123" fmla="*/ 789326 h 2264030"/>
              <a:gd name="connsiteX124" fmla="*/ 2447500 w 3373339"/>
              <a:gd name="connsiteY124" fmla="*/ 1078083 h 2264030"/>
              <a:gd name="connsiteX125" fmla="*/ 2408999 w 3373339"/>
              <a:gd name="connsiteY125" fmla="*/ 1260963 h 2264030"/>
              <a:gd name="connsiteX126" fmla="*/ 2303121 w 3373339"/>
              <a:gd name="connsiteY126" fmla="*/ 1414968 h 2264030"/>
              <a:gd name="connsiteX127" fmla="*/ 1552351 w 3373339"/>
              <a:gd name="connsiteY127" fmla="*/ 1520846 h 2264030"/>
              <a:gd name="connsiteX128" fmla="*/ 897833 w 3373339"/>
              <a:gd name="connsiteY128" fmla="*/ 1530471 h 2264030"/>
              <a:gd name="connsiteX129" fmla="*/ 743829 w 3373339"/>
              <a:gd name="connsiteY129" fmla="*/ 1520846 h 2264030"/>
              <a:gd name="connsiteX130" fmla="*/ 666827 w 3373339"/>
              <a:gd name="connsiteY130" fmla="*/ 1549721 h 2264030"/>
              <a:gd name="connsiteX131" fmla="*/ 464696 w 3373339"/>
              <a:gd name="connsiteY131" fmla="*/ 1819229 h 2264030"/>
              <a:gd name="connsiteX132" fmla="*/ 445446 w 3373339"/>
              <a:gd name="connsiteY132" fmla="*/ 1867355 h 2264030"/>
              <a:gd name="connsiteX133" fmla="*/ 503197 w 3373339"/>
              <a:gd name="connsiteY133" fmla="*/ 2059860 h 2264030"/>
              <a:gd name="connsiteX134" fmla="*/ 560949 w 3373339"/>
              <a:gd name="connsiteY134" fmla="*/ 2040610 h 2264030"/>
              <a:gd name="connsiteX135" fmla="*/ 637951 w 3373339"/>
              <a:gd name="connsiteY135" fmla="*/ 1973233 h 2264030"/>
              <a:gd name="connsiteX136" fmla="*/ 647576 w 3373339"/>
              <a:gd name="connsiteY136" fmla="*/ 1925107 h 2264030"/>
              <a:gd name="connsiteX137" fmla="*/ 483947 w 3373339"/>
              <a:gd name="connsiteY137" fmla="*/ 1222462 h 2264030"/>
              <a:gd name="connsiteX138" fmla="*/ 840081 w 3373339"/>
              <a:gd name="connsiteY138" fmla="*/ 741199 h 2264030"/>
              <a:gd name="connsiteX139" fmla="*/ 1042212 w 3373339"/>
              <a:gd name="connsiteY139" fmla="*/ 712323 h 2264030"/>
              <a:gd name="connsiteX140" fmla="*/ 1148090 w 3373339"/>
              <a:gd name="connsiteY140" fmla="*/ 741199 h 2264030"/>
              <a:gd name="connsiteX141" fmla="*/ 1119214 w 3373339"/>
              <a:gd name="connsiteY141" fmla="*/ 1068458 h 2264030"/>
              <a:gd name="connsiteX142" fmla="*/ 445446 w 3373339"/>
              <a:gd name="connsiteY142" fmla="*/ 1270589 h 2264030"/>
              <a:gd name="connsiteX143" fmla="*/ 79686 w 3373339"/>
              <a:gd name="connsiteY143" fmla="*/ 1318715 h 2264030"/>
              <a:gd name="connsiteX144" fmla="*/ 12309 w 3373339"/>
              <a:gd name="connsiteY144" fmla="*/ 1366841 h 2264030"/>
              <a:gd name="connsiteX145" fmla="*/ 118187 w 3373339"/>
              <a:gd name="connsiteY145" fmla="*/ 1511220 h 2264030"/>
              <a:gd name="connsiteX146" fmla="*/ 782330 w 3373339"/>
              <a:gd name="connsiteY146" fmla="*/ 1607473 h 2264030"/>
              <a:gd name="connsiteX147" fmla="*/ 1234717 w 3373339"/>
              <a:gd name="connsiteY147" fmla="*/ 1482345 h 2264030"/>
              <a:gd name="connsiteX148" fmla="*/ 1456098 w 3373339"/>
              <a:gd name="connsiteY148" fmla="*/ 1434218 h 2264030"/>
              <a:gd name="connsiteX149" fmla="*/ 1725606 w 3373339"/>
              <a:gd name="connsiteY149" fmla="*/ 1463094 h 2264030"/>
              <a:gd name="connsiteX150" fmla="*/ 1735231 w 3373339"/>
              <a:gd name="connsiteY150" fmla="*/ 1559347 h 2264030"/>
              <a:gd name="connsiteX151" fmla="*/ 1677479 w 3373339"/>
              <a:gd name="connsiteY151" fmla="*/ 2021359 h 2264030"/>
              <a:gd name="connsiteX152" fmla="*/ 1715980 w 3373339"/>
              <a:gd name="connsiteY152" fmla="*/ 2252366 h 2264030"/>
              <a:gd name="connsiteX153" fmla="*/ 1812233 w 3373339"/>
              <a:gd name="connsiteY153" fmla="*/ 2233115 h 2264030"/>
              <a:gd name="connsiteX154" fmla="*/ 1966237 w 3373339"/>
              <a:gd name="connsiteY154" fmla="*/ 2069486 h 2264030"/>
              <a:gd name="connsiteX155" fmla="*/ 2062490 w 3373339"/>
              <a:gd name="connsiteY155" fmla="*/ 1713351 h 2264030"/>
              <a:gd name="connsiteX156" fmla="*/ 1359846 w 3373339"/>
              <a:gd name="connsiteY156" fmla="*/ 1203212 h 2264030"/>
              <a:gd name="connsiteX157" fmla="*/ 1099963 w 3373339"/>
              <a:gd name="connsiteY157" fmla="*/ 1520846 h 2264030"/>
              <a:gd name="connsiteX158" fmla="*/ 1080713 w 3373339"/>
              <a:gd name="connsiteY158" fmla="*/ 1684475 h 2264030"/>
              <a:gd name="connsiteX159" fmla="*/ 1157715 w 3373339"/>
              <a:gd name="connsiteY159" fmla="*/ 1790353 h 2264030"/>
              <a:gd name="connsiteX160" fmla="*/ 1436848 w 3373339"/>
              <a:gd name="connsiteY160" fmla="*/ 1761477 h 2264030"/>
              <a:gd name="connsiteX161" fmla="*/ 2322372 w 3373339"/>
              <a:gd name="connsiteY161" fmla="*/ 1241713 h 2264030"/>
              <a:gd name="connsiteX162" fmla="*/ 2774759 w 3373339"/>
              <a:gd name="connsiteY162" fmla="*/ 1174336 h 2264030"/>
              <a:gd name="connsiteX163" fmla="*/ 3304149 w 3373339"/>
              <a:gd name="connsiteY163" fmla="*/ 1386092 h 2264030"/>
              <a:gd name="connsiteX164" fmla="*/ 3371526 w 3373339"/>
              <a:gd name="connsiteY164" fmla="*/ 1540096 h 2264030"/>
              <a:gd name="connsiteX165" fmla="*/ 3342650 w 3373339"/>
              <a:gd name="connsiteY165" fmla="*/ 1713351 h 2264030"/>
              <a:gd name="connsiteX166" fmla="*/ 2688132 w 3373339"/>
              <a:gd name="connsiteY166" fmla="*/ 1665225 h 2264030"/>
              <a:gd name="connsiteX167" fmla="*/ 2495627 w 3373339"/>
              <a:gd name="connsiteY167" fmla="*/ 1443843 h 2264030"/>
              <a:gd name="connsiteX168" fmla="*/ 2418624 w 3373339"/>
              <a:gd name="connsiteY168" fmla="*/ 1251338 h 2264030"/>
              <a:gd name="connsiteX169" fmla="*/ 2640006 w 3373339"/>
              <a:gd name="connsiteY169" fmla="*/ 952955 h 2264030"/>
              <a:gd name="connsiteX170" fmla="*/ 3005766 w 3373339"/>
              <a:gd name="connsiteY170" fmla="*/ 933705 h 226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3373339" h="2264030">
                <a:moveTo>
                  <a:pt x="1638978" y="789326"/>
                </a:moveTo>
                <a:cubicBezTo>
                  <a:pt x="1671062" y="731574"/>
                  <a:pt x="1691840" y="665890"/>
                  <a:pt x="1735231" y="616071"/>
                </a:cubicBezTo>
                <a:cubicBezTo>
                  <a:pt x="1803891" y="537238"/>
                  <a:pt x="1935867" y="472688"/>
                  <a:pt x="2023989" y="413940"/>
                </a:cubicBezTo>
                <a:cubicBezTo>
                  <a:pt x="2041083" y="402544"/>
                  <a:pt x="2056654" y="388967"/>
                  <a:pt x="2072115" y="375439"/>
                </a:cubicBezTo>
                <a:cubicBezTo>
                  <a:pt x="2103784" y="347729"/>
                  <a:pt x="2096567" y="340727"/>
                  <a:pt x="2139492" y="327313"/>
                </a:cubicBezTo>
                <a:cubicBezTo>
                  <a:pt x="2177371" y="315476"/>
                  <a:pt x="2216494" y="308062"/>
                  <a:pt x="2254995" y="298437"/>
                </a:cubicBezTo>
                <a:cubicBezTo>
                  <a:pt x="2364081" y="308062"/>
                  <a:pt x="2475887" y="301264"/>
                  <a:pt x="2582254" y="327313"/>
                </a:cubicBezTo>
                <a:cubicBezTo>
                  <a:pt x="2636767" y="340663"/>
                  <a:pt x="2684020" y="377415"/>
                  <a:pt x="2726633" y="413940"/>
                </a:cubicBezTo>
                <a:cubicBezTo>
                  <a:pt x="2749092" y="433191"/>
                  <a:pt x="2773779" y="450112"/>
                  <a:pt x="2794010" y="471692"/>
                </a:cubicBezTo>
                <a:cubicBezTo>
                  <a:pt x="2825213" y="504976"/>
                  <a:pt x="2914423" y="623454"/>
                  <a:pt x="2938389" y="664197"/>
                </a:cubicBezTo>
                <a:cubicBezTo>
                  <a:pt x="2957293" y="696334"/>
                  <a:pt x="2974455" y="753148"/>
                  <a:pt x="2986515" y="789326"/>
                </a:cubicBezTo>
                <a:cubicBezTo>
                  <a:pt x="2989723" y="808576"/>
                  <a:pt x="2996140" y="827561"/>
                  <a:pt x="2996140" y="847077"/>
                </a:cubicBezTo>
                <a:cubicBezTo>
                  <a:pt x="2996140" y="902228"/>
                  <a:pt x="2974153" y="932820"/>
                  <a:pt x="2948014" y="981831"/>
                </a:cubicBezTo>
                <a:cubicBezTo>
                  <a:pt x="2935841" y="1004655"/>
                  <a:pt x="2926454" y="1029660"/>
                  <a:pt x="2909513" y="1049208"/>
                </a:cubicBezTo>
                <a:cubicBezTo>
                  <a:pt x="2840643" y="1128674"/>
                  <a:pt x="2762377" y="1163168"/>
                  <a:pt x="2668881" y="1212837"/>
                </a:cubicBezTo>
                <a:cubicBezTo>
                  <a:pt x="2618195" y="1239764"/>
                  <a:pt x="2569394" y="1271897"/>
                  <a:pt x="2514877" y="1289839"/>
                </a:cubicBezTo>
                <a:cubicBezTo>
                  <a:pt x="2111835" y="1422486"/>
                  <a:pt x="1941707" y="1474472"/>
                  <a:pt x="1561976" y="1511220"/>
                </a:cubicBezTo>
                <a:cubicBezTo>
                  <a:pt x="1478884" y="1519261"/>
                  <a:pt x="1395138" y="1517637"/>
                  <a:pt x="1311719" y="1520846"/>
                </a:cubicBezTo>
                <a:cubicBezTo>
                  <a:pt x="1237925" y="1517637"/>
                  <a:pt x="1160190" y="1535232"/>
                  <a:pt x="1090338" y="1511220"/>
                </a:cubicBezTo>
                <a:cubicBezTo>
                  <a:pt x="989292" y="1476486"/>
                  <a:pt x="962877" y="1272051"/>
                  <a:pt x="945959" y="1212837"/>
                </a:cubicBezTo>
                <a:cubicBezTo>
                  <a:pt x="942751" y="1161502"/>
                  <a:pt x="929793" y="1109850"/>
                  <a:pt x="936334" y="1058833"/>
                </a:cubicBezTo>
                <a:cubicBezTo>
                  <a:pt x="950255" y="950248"/>
                  <a:pt x="997531" y="779871"/>
                  <a:pt x="1080713" y="693073"/>
                </a:cubicBezTo>
                <a:cubicBezTo>
                  <a:pt x="1117660" y="654520"/>
                  <a:pt x="1165143" y="624303"/>
                  <a:pt x="1215467" y="606446"/>
                </a:cubicBezTo>
                <a:cubicBezTo>
                  <a:pt x="1267224" y="588080"/>
                  <a:pt x="1324553" y="593612"/>
                  <a:pt x="1379096" y="587195"/>
                </a:cubicBezTo>
                <a:cubicBezTo>
                  <a:pt x="1436848" y="596820"/>
                  <a:pt x="1497466" y="595685"/>
                  <a:pt x="1552351" y="616071"/>
                </a:cubicBezTo>
                <a:cubicBezTo>
                  <a:pt x="1657177" y="655006"/>
                  <a:pt x="1795120" y="769717"/>
                  <a:pt x="1869984" y="847077"/>
                </a:cubicBezTo>
                <a:cubicBezTo>
                  <a:pt x="1919121" y="897852"/>
                  <a:pt x="1957795" y="957896"/>
                  <a:pt x="2004738" y="1010707"/>
                </a:cubicBezTo>
                <a:cubicBezTo>
                  <a:pt x="2086185" y="1102335"/>
                  <a:pt x="2152991" y="1212211"/>
                  <a:pt x="2254995" y="1280214"/>
                </a:cubicBezTo>
                <a:cubicBezTo>
                  <a:pt x="2494213" y="1439693"/>
                  <a:pt x="2387180" y="1374166"/>
                  <a:pt x="2572629" y="1482345"/>
                </a:cubicBezTo>
                <a:cubicBezTo>
                  <a:pt x="2601505" y="1443844"/>
                  <a:pt x="2633284" y="1407358"/>
                  <a:pt x="2659256" y="1366841"/>
                </a:cubicBezTo>
                <a:cubicBezTo>
                  <a:pt x="2713598" y="1282068"/>
                  <a:pt x="2757404" y="1190742"/>
                  <a:pt x="2813260" y="1106959"/>
                </a:cubicBezTo>
                <a:lnTo>
                  <a:pt x="2871012" y="1020332"/>
                </a:lnTo>
                <a:cubicBezTo>
                  <a:pt x="2880637" y="981831"/>
                  <a:pt x="2894072" y="944086"/>
                  <a:pt x="2899888" y="904829"/>
                </a:cubicBezTo>
                <a:cubicBezTo>
                  <a:pt x="2902475" y="887365"/>
                  <a:pt x="2918770" y="603077"/>
                  <a:pt x="2919138" y="596820"/>
                </a:cubicBezTo>
                <a:cubicBezTo>
                  <a:pt x="2899888" y="539069"/>
                  <a:pt x="2895154" y="474217"/>
                  <a:pt x="2861387" y="423566"/>
                </a:cubicBezTo>
                <a:cubicBezTo>
                  <a:pt x="2819538" y="360792"/>
                  <a:pt x="2717511" y="302361"/>
                  <a:pt x="2649631" y="259936"/>
                </a:cubicBezTo>
                <a:cubicBezTo>
                  <a:pt x="2630380" y="288812"/>
                  <a:pt x="2607399" y="315522"/>
                  <a:pt x="2591879" y="346563"/>
                </a:cubicBezTo>
                <a:cubicBezTo>
                  <a:pt x="2519575" y="491172"/>
                  <a:pt x="2466617" y="632369"/>
                  <a:pt x="2428250" y="789326"/>
                </a:cubicBezTo>
                <a:cubicBezTo>
                  <a:pt x="2350788" y="1106215"/>
                  <a:pt x="2419720" y="891146"/>
                  <a:pt x="2370498" y="1145460"/>
                </a:cubicBezTo>
                <a:cubicBezTo>
                  <a:pt x="2355477" y="1223067"/>
                  <a:pt x="2292934" y="1439780"/>
                  <a:pt x="2274246" y="1501595"/>
                </a:cubicBezTo>
                <a:cubicBezTo>
                  <a:pt x="2252810" y="1572498"/>
                  <a:pt x="2239232" y="1646722"/>
                  <a:pt x="2206869" y="1713351"/>
                </a:cubicBezTo>
                <a:cubicBezTo>
                  <a:pt x="2183878" y="1760685"/>
                  <a:pt x="2142700" y="1796770"/>
                  <a:pt x="2110616" y="1838479"/>
                </a:cubicBezTo>
                <a:cubicBezTo>
                  <a:pt x="2072115" y="1706934"/>
                  <a:pt x="2019161" y="1578781"/>
                  <a:pt x="1995113" y="1443843"/>
                </a:cubicBezTo>
                <a:cubicBezTo>
                  <a:pt x="1924409" y="1047116"/>
                  <a:pt x="1934409" y="689197"/>
                  <a:pt x="1927736" y="288812"/>
                </a:cubicBezTo>
                <a:cubicBezTo>
                  <a:pt x="1934153" y="205393"/>
                  <a:pt x="1930579" y="120596"/>
                  <a:pt x="1946987" y="38555"/>
                </a:cubicBezTo>
                <a:cubicBezTo>
                  <a:pt x="1950546" y="20758"/>
                  <a:pt x="1967385" y="-1239"/>
                  <a:pt x="1985488" y="54"/>
                </a:cubicBezTo>
                <a:cubicBezTo>
                  <a:pt x="2064658" y="5709"/>
                  <a:pt x="2139492" y="38555"/>
                  <a:pt x="2216494" y="57806"/>
                </a:cubicBezTo>
                <a:cubicBezTo>
                  <a:pt x="2293185" y="265966"/>
                  <a:pt x="2312541" y="298245"/>
                  <a:pt x="2360873" y="548694"/>
                </a:cubicBezTo>
                <a:cubicBezTo>
                  <a:pt x="2372192" y="607345"/>
                  <a:pt x="2390252" y="794352"/>
                  <a:pt x="2399374" y="885578"/>
                </a:cubicBezTo>
                <a:cubicBezTo>
                  <a:pt x="2386540" y="952955"/>
                  <a:pt x="2395096" y="1028269"/>
                  <a:pt x="2360873" y="1087709"/>
                </a:cubicBezTo>
                <a:cubicBezTo>
                  <a:pt x="2330121" y="1141120"/>
                  <a:pt x="2269343" y="1171503"/>
                  <a:pt x="2216494" y="1203212"/>
                </a:cubicBezTo>
                <a:cubicBezTo>
                  <a:pt x="2156156" y="1239415"/>
                  <a:pt x="2090119" y="1265792"/>
                  <a:pt x="2023989" y="1289839"/>
                </a:cubicBezTo>
                <a:cubicBezTo>
                  <a:pt x="1948607" y="1317250"/>
                  <a:pt x="1871108" y="1339047"/>
                  <a:pt x="1792982" y="1357216"/>
                </a:cubicBezTo>
                <a:cubicBezTo>
                  <a:pt x="1729231" y="1372042"/>
                  <a:pt x="1610700" y="1386017"/>
                  <a:pt x="1533100" y="1395717"/>
                </a:cubicBezTo>
                <a:cubicBezTo>
                  <a:pt x="1497807" y="1360424"/>
                  <a:pt x="1446495" y="1335879"/>
                  <a:pt x="1427222" y="1289839"/>
                </a:cubicBezTo>
                <a:cubicBezTo>
                  <a:pt x="1351716" y="1109463"/>
                  <a:pt x="1300679" y="843205"/>
                  <a:pt x="1494599" y="693073"/>
                </a:cubicBezTo>
                <a:cubicBezTo>
                  <a:pt x="1781198" y="471190"/>
                  <a:pt x="2100632" y="516879"/>
                  <a:pt x="2428250" y="510193"/>
                </a:cubicBezTo>
                <a:cubicBezTo>
                  <a:pt x="2502044" y="519818"/>
                  <a:pt x="2580050" y="512676"/>
                  <a:pt x="2649631" y="539069"/>
                </a:cubicBezTo>
                <a:cubicBezTo>
                  <a:pt x="2767740" y="583869"/>
                  <a:pt x="2691927" y="876723"/>
                  <a:pt x="2688132" y="885578"/>
                </a:cubicBezTo>
                <a:cubicBezTo>
                  <a:pt x="2624335" y="1034437"/>
                  <a:pt x="2521579" y="1164822"/>
                  <a:pt x="2418624" y="1289839"/>
                </a:cubicBezTo>
                <a:cubicBezTo>
                  <a:pt x="2316896" y="1413366"/>
                  <a:pt x="2090995" y="1607082"/>
                  <a:pt x="1927736" y="1674850"/>
                </a:cubicBezTo>
                <a:cubicBezTo>
                  <a:pt x="1835731" y="1713041"/>
                  <a:pt x="1735231" y="1726185"/>
                  <a:pt x="1638978" y="1751852"/>
                </a:cubicBezTo>
                <a:cubicBezTo>
                  <a:pt x="1578018" y="1745435"/>
                  <a:pt x="1509428" y="1762821"/>
                  <a:pt x="1456098" y="1732601"/>
                </a:cubicBezTo>
                <a:cubicBezTo>
                  <a:pt x="1302405" y="1645508"/>
                  <a:pt x="1333040" y="1404975"/>
                  <a:pt x="1321344" y="1280214"/>
                </a:cubicBezTo>
                <a:cubicBezTo>
                  <a:pt x="1343803" y="1151877"/>
                  <a:pt x="1339513" y="1015841"/>
                  <a:pt x="1388721" y="895203"/>
                </a:cubicBezTo>
                <a:cubicBezTo>
                  <a:pt x="1456919" y="728008"/>
                  <a:pt x="1602031" y="497519"/>
                  <a:pt x="1802608" y="442816"/>
                </a:cubicBezTo>
                <a:cubicBezTo>
                  <a:pt x="1914727" y="412238"/>
                  <a:pt x="2033614" y="417149"/>
                  <a:pt x="2149117" y="404315"/>
                </a:cubicBezTo>
                <a:cubicBezTo>
                  <a:pt x="2462656" y="425693"/>
                  <a:pt x="2611239" y="370636"/>
                  <a:pt x="2842136" y="596820"/>
                </a:cubicBezTo>
                <a:cubicBezTo>
                  <a:pt x="2927955" y="680887"/>
                  <a:pt x="2976890" y="795742"/>
                  <a:pt x="3044267" y="895203"/>
                </a:cubicBezTo>
                <a:cubicBezTo>
                  <a:pt x="3059894" y="953806"/>
                  <a:pt x="3153588" y="1229036"/>
                  <a:pt x="3130894" y="1337966"/>
                </a:cubicBezTo>
                <a:cubicBezTo>
                  <a:pt x="3124350" y="1369376"/>
                  <a:pt x="3092393" y="1389301"/>
                  <a:pt x="3073142" y="1414968"/>
                </a:cubicBezTo>
                <a:cubicBezTo>
                  <a:pt x="2822885" y="1376467"/>
                  <a:pt x="2569952" y="1352518"/>
                  <a:pt x="2322372" y="1299465"/>
                </a:cubicBezTo>
                <a:cubicBezTo>
                  <a:pt x="2253568" y="1284721"/>
                  <a:pt x="2191047" y="1247599"/>
                  <a:pt x="2129867" y="1212837"/>
                </a:cubicBezTo>
                <a:cubicBezTo>
                  <a:pt x="1961177" y="1116990"/>
                  <a:pt x="1854634" y="1043659"/>
                  <a:pt x="1744856" y="885578"/>
                </a:cubicBezTo>
                <a:cubicBezTo>
                  <a:pt x="1708027" y="832544"/>
                  <a:pt x="1687105" y="770075"/>
                  <a:pt x="1658229" y="712323"/>
                </a:cubicBezTo>
                <a:cubicBezTo>
                  <a:pt x="1647406" y="663620"/>
                  <a:pt x="1614029" y="566344"/>
                  <a:pt x="1658229" y="519818"/>
                </a:cubicBezTo>
                <a:cubicBezTo>
                  <a:pt x="1751113" y="422045"/>
                  <a:pt x="1895498" y="422145"/>
                  <a:pt x="2014363" y="404315"/>
                </a:cubicBezTo>
                <a:cubicBezTo>
                  <a:pt x="2049656" y="410732"/>
                  <a:pt x="2091857" y="401633"/>
                  <a:pt x="2120241" y="423566"/>
                </a:cubicBezTo>
                <a:cubicBezTo>
                  <a:pt x="2167465" y="460057"/>
                  <a:pt x="2195594" y="516662"/>
                  <a:pt x="2226119" y="567945"/>
                </a:cubicBezTo>
                <a:cubicBezTo>
                  <a:pt x="2318513" y="723167"/>
                  <a:pt x="2367517" y="842777"/>
                  <a:pt x="2437875" y="1001081"/>
                </a:cubicBezTo>
                <a:cubicBezTo>
                  <a:pt x="2447500" y="1045999"/>
                  <a:pt x="2462180" y="1090125"/>
                  <a:pt x="2466751" y="1135835"/>
                </a:cubicBezTo>
                <a:cubicBezTo>
                  <a:pt x="2468693" y="1155254"/>
                  <a:pt x="2474414" y="1184531"/>
                  <a:pt x="2457126" y="1193587"/>
                </a:cubicBezTo>
                <a:cubicBezTo>
                  <a:pt x="2398534" y="1224278"/>
                  <a:pt x="2328789" y="1225671"/>
                  <a:pt x="2264620" y="1241713"/>
                </a:cubicBezTo>
                <a:cubicBezTo>
                  <a:pt x="2168367" y="1238505"/>
                  <a:pt x="2071165" y="1245950"/>
                  <a:pt x="1975862" y="1232088"/>
                </a:cubicBezTo>
                <a:cubicBezTo>
                  <a:pt x="1893434" y="1220098"/>
                  <a:pt x="1812709" y="1195294"/>
                  <a:pt x="1735231" y="1164711"/>
                </a:cubicBezTo>
                <a:cubicBezTo>
                  <a:pt x="1664976" y="1136979"/>
                  <a:pt x="1553337" y="1048323"/>
                  <a:pt x="1504224" y="991456"/>
                </a:cubicBezTo>
                <a:cubicBezTo>
                  <a:pt x="1444326" y="922100"/>
                  <a:pt x="1409792" y="841093"/>
                  <a:pt x="1369471" y="760450"/>
                </a:cubicBezTo>
                <a:cubicBezTo>
                  <a:pt x="1356637" y="705907"/>
                  <a:pt x="1340182" y="652090"/>
                  <a:pt x="1330970" y="596820"/>
                </a:cubicBezTo>
                <a:cubicBezTo>
                  <a:pt x="1308379" y="461276"/>
                  <a:pt x="1324395" y="317826"/>
                  <a:pt x="1388721" y="192559"/>
                </a:cubicBezTo>
                <a:cubicBezTo>
                  <a:pt x="1426837" y="118334"/>
                  <a:pt x="1652650" y="71030"/>
                  <a:pt x="1696730" y="57806"/>
                </a:cubicBezTo>
                <a:cubicBezTo>
                  <a:pt x="1880910" y="62922"/>
                  <a:pt x="2015451" y="28176"/>
                  <a:pt x="2168368" y="115557"/>
                </a:cubicBezTo>
                <a:cubicBezTo>
                  <a:pt x="2220185" y="145167"/>
                  <a:pt x="2264621" y="186142"/>
                  <a:pt x="2312747" y="221435"/>
                </a:cubicBezTo>
                <a:cubicBezTo>
                  <a:pt x="2344831" y="269561"/>
                  <a:pt x="2388342" y="311788"/>
                  <a:pt x="2408999" y="365814"/>
                </a:cubicBezTo>
                <a:cubicBezTo>
                  <a:pt x="2437887" y="441368"/>
                  <a:pt x="2451979" y="609685"/>
                  <a:pt x="2418624" y="693073"/>
                </a:cubicBezTo>
                <a:cubicBezTo>
                  <a:pt x="2403364" y="731222"/>
                  <a:pt x="2379689" y="773861"/>
                  <a:pt x="2341622" y="789326"/>
                </a:cubicBezTo>
                <a:cubicBezTo>
                  <a:pt x="2168502" y="859656"/>
                  <a:pt x="1802608" y="943330"/>
                  <a:pt x="1802608" y="943330"/>
                </a:cubicBezTo>
                <a:cubicBezTo>
                  <a:pt x="1786566" y="940122"/>
                  <a:pt x="1764701" y="946480"/>
                  <a:pt x="1754481" y="933705"/>
                </a:cubicBezTo>
                <a:cubicBezTo>
                  <a:pt x="1705947" y="873038"/>
                  <a:pt x="1722975" y="707960"/>
                  <a:pt x="1744856" y="664197"/>
                </a:cubicBezTo>
                <a:cubicBezTo>
                  <a:pt x="1819851" y="514206"/>
                  <a:pt x="2079881" y="295641"/>
                  <a:pt x="2216494" y="231060"/>
                </a:cubicBezTo>
                <a:cubicBezTo>
                  <a:pt x="2289933" y="196344"/>
                  <a:pt x="2376915" y="205393"/>
                  <a:pt x="2457126" y="192559"/>
                </a:cubicBezTo>
                <a:cubicBezTo>
                  <a:pt x="2559795" y="218226"/>
                  <a:pt x="2675997" y="212513"/>
                  <a:pt x="2765134" y="269561"/>
                </a:cubicBezTo>
                <a:cubicBezTo>
                  <a:pt x="2952910" y="389738"/>
                  <a:pt x="2940567" y="515086"/>
                  <a:pt x="2967264" y="693073"/>
                </a:cubicBezTo>
                <a:cubicBezTo>
                  <a:pt x="2951222" y="856702"/>
                  <a:pt x="2961210" y="1025021"/>
                  <a:pt x="2919138" y="1183961"/>
                </a:cubicBezTo>
                <a:cubicBezTo>
                  <a:pt x="2893137" y="1282188"/>
                  <a:pt x="2682905" y="1453802"/>
                  <a:pt x="2601504" y="1482345"/>
                </a:cubicBezTo>
                <a:cubicBezTo>
                  <a:pt x="2353759" y="1569216"/>
                  <a:pt x="1902600" y="1631379"/>
                  <a:pt x="1629353" y="1674850"/>
                </a:cubicBezTo>
                <a:cubicBezTo>
                  <a:pt x="1491391" y="1665225"/>
                  <a:pt x="1350249" y="1676958"/>
                  <a:pt x="1215467" y="1645974"/>
                </a:cubicBezTo>
                <a:cubicBezTo>
                  <a:pt x="936368" y="1581813"/>
                  <a:pt x="717017" y="1464574"/>
                  <a:pt x="512822" y="1270589"/>
                </a:cubicBezTo>
                <a:cubicBezTo>
                  <a:pt x="467657" y="1227683"/>
                  <a:pt x="442237" y="1167920"/>
                  <a:pt x="406944" y="1116585"/>
                </a:cubicBezTo>
                <a:cubicBezTo>
                  <a:pt x="392929" y="948400"/>
                  <a:pt x="367837" y="975475"/>
                  <a:pt x="551323" y="818201"/>
                </a:cubicBezTo>
                <a:cubicBezTo>
                  <a:pt x="713637" y="679075"/>
                  <a:pt x="989677" y="510533"/>
                  <a:pt x="1196216" y="442816"/>
                </a:cubicBezTo>
                <a:cubicBezTo>
                  <a:pt x="1279430" y="415533"/>
                  <a:pt x="1369471" y="417149"/>
                  <a:pt x="1456098" y="404315"/>
                </a:cubicBezTo>
                <a:cubicBezTo>
                  <a:pt x="1542725" y="410732"/>
                  <a:pt x="1631497" y="403364"/>
                  <a:pt x="1715980" y="423566"/>
                </a:cubicBezTo>
                <a:cubicBezTo>
                  <a:pt x="1839711" y="453154"/>
                  <a:pt x="2002244" y="574444"/>
                  <a:pt x="2081740" y="664197"/>
                </a:cubicBezTo>
                <a:cubicBezTo>
                  <a:pt x="2129545" y="718170"/>
                  <a:pt x="2158742" y="786117"/>
                  <a:pt x="2197243" y="847077"/>
                </a:cubicBezTo>
                <a:cubicBezTo>
                  <a:pt x="2200452" y="895203"/>
                  <a:pt x="2223473" y="946171"/>
                  <a:pt x="2206869" y="991456"/>
                </a:cubicBezTo>
                <a:cubicBezTo>
                  <a:pt x="2132438" y="1194452"/>
                  <a:pt x="1934548" y="1180640"/>
                  <a:pt x="1754481" y="1232088"/>
                </a:cubicBezTo>
                <a:cubicBezTo>
                  <a:pt x="1753157" y="1232029"/>
                  <a:pt x="1344027" y="1261555"/>
                  <a:pt x="1225092" y="1174336"/>
                </a:cubicBezTo>
                <a:cubicBezTo>
                  <a:pt x="1202835" y="1158014"/>
                  <a:pt x="1193008" y="1129418"/>
                  <a:pt x="1176966" y="1106959"/>
                </a:cubicBezTo>
                <a:cubicBezTo>
                  <a:pt x="1170549" y="1052416"/>
                  <a:pt x="1148305" y="997437"/>
                  <a:pt x="1157715" y="943330"/>
                </a:cubicBezTo>
                <a:cubicBezTo>
                  <a:pt x="1194411" y="732326"/>
                  <a:pt x="1276598" y="576381"/>
                  <a:pt x="1456098" y="452441"/>
                </a:cubicBezTo>
                <a:cubicBezTo>
                  <a:pt x="1562063" y="379275"/>
                  <a:pt x="1683750" y="383363"/>
                  <a:pt x="1802608" y="375439"/>
                </a:cubicBezTo>
                <a:cubicBezTo>
                  <a:pt x="1873193" y="410732"/>
                  <a:pt x="1946551" y="440952"/>
                  <a:pt x="2014363" y="481317"/>
                </a:cubicBezTo>
                <a:cubicBezTo>
                  <a:pt x="2099710" y="532119"/>
                  <a:pt x="2216793" y="616369"/>
                  <a:pt x="2293496" y="693073"/>
                </a:cubicBezTo>
                <a:cubicBezTo>
                  <a:pt x="2324018" y="723595"/>
                  <a:pt x="2351247" y="757242"/>
                  <a:pt x="2380123" y="789326"/>
                </a:cubicBezTo>
                <a:cubicBezTo>
                  <a:pt x="2428067" y="904390"/>
                  <a:pt x="2455034" y="938709"/>
                  <a:pt x="2447500" y="1078083"/>
                </a:cubicBezTo>
                <a:cubicBezTo>
                  <a:pt x="2444137" y="1140288"/>
                  <a:pt x="2433539" y="1203704"/>
                  <a:pt x="2408999" y="1260963"/>
                </a:cubicBezTo>
                <a:cubicBezTo>
                  <a:pt x="2384459" y="1318223"/>
                  <a:pt x="2353623" y="1378494"/>
                  <a:pt x="2303121" y="1414968"/>
                </a:cubicBezTo>
                <a:cubicBezTo>
                  <a:pt x="2087560" y="1570651"/>
                  <a:pt x="1788621" y="1516941"/>
                  <a:pt x="1552351" y="1520846"/>
                </a:cubicBezTo>
                <a:lnTo>
                  <a:pt x="897833" y="1530471"/>
                </a:lnTo>
                <a:cubicBezTo>
                  <a:pt x="846498" y="1527263"/>
                  <a:pt x="795086" y="1516575"/>
                  <a:pt x="743829" y="1520846"/>
                </a:cubicBezTo>
                <a:cubicBezTo>
                  <a:pt x="716511" y="1523122"/>
                  <a:pt x="686587" y="1530721"/>
                  <a:pt x="666827" y="1549721"/>
                </a:cubicBezTo>
                <a:cubicBezTo>
                  <a:pt x="566953" y="1645754"/>
                  <a:pt x="513824" y="1711146"/>
                  <a:pt x="464696" y="1819229"/>
                </a:cubicBezTo>
                <a:cubicBezTo>
                  <a:pt x="457546" y="1834958"/>
                  <a:pt x="451863" y="1851313"/>
                  <a:pt x="445446" y="1867355"/>
                </a:cubicBezTo>
                <a:cubicBezTo>
                  <a:pt x="448454" y="1921505"/>
                  <a:pt x="403630" y="2059860"/>
                  <a:pt x="503197" y="2059860"/>
                </a:cubicBezTo>
                <a:cubicBezTo>
                  <a:pt x="523489" y="2059860"/>
                  <a:pt x="541698" y="2047027"/>
                  <a:pt x="560949" y="2040610"/>
                </a:cubicBezTo>
                <a:cubicBezTo>
                  <a:pt x="586616" y="2018151"/>
                  <a:pt x="617487" y="2000518"/>
                  <a:pt x="637951" y="1973233"/>
                </a:cubicBezTo>
                <a:cubicBezTo>
                  <a:pt x="647767" y="1960145"/>
                  <a:pt x="649973" y="1941290"/>
                  <a:pt x="647576" y="1925107"/>
                </a:cubicBezTo>
                <a:cubicBezTo>
                  <a:pt x="581550" y="1479428"/>
                  <a:pt x="593589" y="1551389"/>
                  <a:pt x="483947" y="1222462"/>
                </a:cubicBezTo>
                <a:cubicBezTo>
                  <a:pt x="585670" y="945035"/>
                  <a:pt x="550024" y="883142"/>
                  <a:pt x="840081" y="741199"/>
                </a:cubicBezTo>
                <a:cubicBezTo>
                  <a:pt x="901215" y="711282"/>
                  <a:pt x="974835" y="721948"/>
                  <a:pt x="1042212" y="712323"/>
                </a:cubicBezTo>
                <a:cubicBezTo>
                  <a:pt x="1077505" y="721948"/>
                  <a:pt x="1121402" y="716179"/>
                  <a:pt x="1148090" y="741199"/>
                </a:cubicBezTo>
                <a:cubicBezTo>
                  <a:pt x="1225914" y="814160"/>
                  <a:pt x="1209009" y="1018955"/>
                  <a:pt x="1119214" y="1068458"/>
                </a:cubicBezTo>
                <a:cubicBezTo>
                  <a:pt x="913872" y="1181660"/>
                  <a:pt x="673411" y="1215708"/>
                  <a:pt x="445446" y="1270589"/>
                </a:cubicBezTo>
                <a:cubicBezTo>
                  <a:pt x="325891" y="1299371"/>
                  <a:pt x="79686" y="1318715"/>
                  <a:pt x="79686" y="1318715"/>
                </a:cubicBezTo>
                <a:cubicBezTo>
                  <a:pt x="57227" y="1334757"/>
                  <a:pt x="29551" y="1345289"/>
                  <a:pt x="12309" y="1366841"/>
                </a:cubicBezTo>
                <a:cubicBezTo>
                  <a:pt x="-40592" y="1432967"/>
                  <a:pt x="92573" y="1499902"/>
                  <a:pt x="118187" y="1511220"/>
                </a:cubicBezTo>
                <a:cubicBezTo>
                  <a:pt x="382174" y="1627865"/>
                  <a:pt x="491471" y="1599819"/>
                  <a:pt x="782330" y="1607473"/>
                </a:cubicBezTo>
                <a:lnTo>
                  <a:pt x="1234717" y="1482345"/>
                </a:lnTo>
                <a:cubicBezTo>
                  <a:pt x="1307855" y="1463538"/>
                  <a:pt x="1380639" y="1437177"/>
                  <a:pt x="1456098" y="1434218"/>
                </a:cubicBezTo>
                <a:cubicBezTo>
                  <a:pt x="1546379" y="1430677"/>
                  <a:pt x="1635770" y="1453469"/>
                  <a:pt x="1725606" y="1463094"/>
                </a:cubicBezTo>
                <a:cubicBezTo>
                  <a:pt x="1728814" y="1495178"/>
                  <a:pt x="1736238" y="1527118"/>
                  <a:pt x="1735231" y="1559347"/>
                </a:cubicBezTo>
                <a:cubicBezTo>
                  <a:pt x="1730485" y="1711203"/>
                  <a:pt x="1700385" y="1872472"/>
                  <a:pt x="1677479" y="2021359"/>
                </a:cubicBezTo>
                <a:cubicBezTo>
                  <a:pt x="1690313" y="2098361"/>
                  <a:pt x="1674069" y="2186506"/>
                  <a:pt x="1715980" y="2252366"/>
                </a:cubicBezTo>
                <a:cubicBezTo>
                  <a:pt x="1733546" y="2279970"/>
                  <a:pt x="1785815" y="2252420"/>
                  <a:pt x="1812233" y="2233115"/>
                </a:cubicBezTo>
                <a:cubicBezTo>
                  <a:pt x="1872708" y="2188922"/>
                  <a:pt x="1914902" y="2124029"/>
                  <a:pt x="1966237" y="2069486"/>
                </a:cubicBezTo>
                <a:cubicBezTo>
                  <a:pt x="1998321" y="1950774"/>
                  <a:pt x="2110271" y="1826660"/>
                  <a:pt x="2062490" y="1713351"/>
                </a:cubicBezTo>
                <a:cubicBezTo>
                  <a:pt x="1881253" y="1283559"/>
                  <a:pt x="1687630" y="1285158"/>
                  <a:pt x="1359846" y="1203212"/>
                </a:cubicBezTo>
                <a:cubicBezTo>
                  <a:pt x="1215147" y="1314519"/>
                  <a:pt x="1181792" y="1316273"/>
                  <a:pt x="1099963" y="1520846"/>
                </a:cubicBezTo>
                <a:cubicBezTo>
                  <a:pt x="1079567" y="1571837"/>
                  <a:pt x="1087130" y="1629932"/>
                  <a:pt x="1080713" y="1684475"/>
                </a:cubicBezTo>
                <a:cubicBezTo>
                  <a:pt x="1106380" y="1719768"/>
                  <a:pt x="1122338" y="1764803"/>
                  <a:pt x="1157715" y="1790353"/>
                </a:cubicBezTo>
                <a:cubicBezTo>
                  <a:pt x="1232009" y="1844010"/>
                  <a:pt x="1383712" y="1775460"/>
                  <a:pt x="1436848" y="1761477"/>
                </a:cubicBezTo>
                <a:cubicBezTo>
                  <a:pt x="1673120" y="1602530"/>
                  <a:pt x="2019622" y="1328213"/>
                  <a:pt x="2322372" y="1241713"/>
                </a:cubicBezTo>
                <a:cubicBezTo>
                  <a:pt x="2468965" y="1199829"/>
                  <a:pt x="2623963" y="1196795"/>
                  <a:pt x="2774759" y="1174336"/>
                </a:cubicBezTo>
                <a:cubicBezTo>
                  <a:pt x="3000226" y="1226367"/>
                  <a:pt x="3160892" y="1205464"/>
                  <a:pt x="3304149" y="1386092"/>
                </a:cubicBezTo>
                <a:cubicBezTo>
                  <a:pt x="3338967" y="1429993"/>
                  <a:pt x="3349067" y="1488761"/>
                  <a:pt x="3371526" y="1540096"/>
                </a:cubicBezTo>
                <a:cubicBezTo>
                  <a:pt x="3361901" y="1597848"/>
                  <a:pt x="3395489" y="1688132"/>
                  <a:pt x="3342650" y="1713351"/>
                </a:cubicBezTo>
                <a:cubicBezTo>
                  <a:pt x="3111129" y="1823850"/>
                  <a:pt x="2901017" y="1728302"/>
                  <a:pt x="2688132" y="1665225"/>
                </a:cubicBezTo>
                <a:cubicBezTo>
                  <a:pt x="2623964" y="1591431"/>
                  <a:pt x="2548989" y="1525792"/>
                  <a:pt x="2495627" y="1443843"/>
                </a:cubicBezTo>
                <a:cubicBezTo>
                  <a:pt x="2457915" y="1385928"/>
                  <a:pt x="2427879" y="1319827"/>
                  <a:pt x="2418624" y="1251338"/>
                </a:cubicBezTo>
                <a:cubicBezTo>
                  <a:pt x="2396405" y="1086918"/>
                  <a:pt x="2493637" y="1011502"/>
                  <a:pt x="2640006" y="952955"/>
                </a:cubicBezTo>
                <a:cubicBezTo>
                  <a:pt x="2702497" y="927959"/>
                  <a:pt x="2935917" y="933705"/>
                  <a:pt x="3005766" y="933705"/>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Lato"/>
              <a:ea typeface="+mn-ea"/>
              <a:cs typeface="+mn-cs"/>
            </a:endParaRPr>
          </a:p>
        </p:txBody>
      </p:sp>
      <p:sp>
        <p:nvSpPr>
          <p:cNvPr id="29" name="Freeform: Shape 28">
            <a:extLst>
              <a:ext uri="{FF2B5EF4-FFF2-40B4-BE49-F238E27FC236}">
                <a16:creationId xmlns:a16="http://schemas.microsoft.com/office/drawing/2014/main" id="{195BDC6E-7A87-32FE-A0D0-40A46976DC0F}"/>
              </a:ext>
            </a:extLst>
          </p:cNvPr>
          <p:cNvSpPr/>
          <p:nvPr/>
        </p:nvSpPr>
        <p:spPr>
          <a:xfrm>
            <a:off x="10252099" y="3994485"/>
            <a:ext cx="1875947" cy="1433634"/>
          </a:xfrm>
          <a:custGeom>
            <a:avLst/>
            <a:gdLst>
              <a:gd name="connsiteX0" fmla="*/ 1516561 w 3355202"/>
              <a:gd name="connsiteY0" fmla="*/ 933651 h 2261937"/>
              <a:gd name="connsiteX1" fmla="*/ 1526187 w 3355202"/>
              <a:gd name="connsiteY1" fmla="*/ 885524 h 2261937"/>
              <a:gd name="connsiteX2" fmla="*/ 1689816 w 3355202"/>
              <a:gd name="connsiteY2" fmla="*/ 683394 h 2261937"/>
              <a:gd name="connsiteX3" fmla="*/ 1882321 w 3355202"/>
              <a:gd name="connsiteY3" fmla="*/ 510139 h 2261937"/>
              <a:gd name="connsiteX4" fmla="*/ 1988199 w 3355202"/>
              <a:gd name="connsiteY4" fmla="*/ 452388 h 2261937"/>
              <a:gd name="connsiteX5" fmla="*/ 2074827 w 3355202"/>
              <a:gd name="connsiteY5" fmla="*/ 413887 h 2261937"/>
              <a:gd name="connsiteX6" fmla="*/ 2199955 w 3355202"/>
              <a:gd name="connsiteY6" fmla="*/ 385011 h 2261937"/>
              <a:gd name="connsiteX7" fmla="*/ 2527214 w 3355202"/>
              <a:gd name="connsiteY7" fmla="*/ 404261 h 2261937"/>
              <a:gd name="connsiteX8" fmla="*/ 2633092 w 3355202"/>
              <a:gd name="connsiteY8" fmla="*/ 462013 h 2261937"/>
              <a:gd name="connsiteX9" fmla="*/ 2729344 w 3355202"/>
              <a:gd name="connsiteY9" fmla="*/ 539015 h 2261937"/>
              <a:gd name="connsiteX10" fmla="*/ 2873723 w 3355202"/>
              <a:gd name="connsiteY10" fmla="*/ 779647 h 2261937"/>
              <a:gd name="connsiteX11" fmla="*/ 2864098 w 3355202"/>
              <a:gd name="connsiteY11" fmla="*/ 1020278 h 2261937"/>
              <a:gd name="connsiteX12" fmla="*/ 2806347 w 3355202"/>
              <a:gd name="connsiteY12" fmla="*/ 1106905 h 2261937"/>
              <a:gd name="connsiteX13" fmla="*/ 2681218 w 3355202"/>
              <a:gd name="connsiteY13" fmla="*/ 1222409 h 2261937"/>
              <a:gd name="connsiteX14" fmla="*/ 2584966 w 3355202"/>
              <a:gd name="connsiteY14" fmla="*/ 1289785 h 2261937"/>
              <a:gd name="connsiteX15" fmla="*/ 2199955 w 3355202"/>
              <a:gd name="connsiteY15" fmla="*/ 1347537 h 2261937"/>
              <a:gd name="connsiteX16" fmla="*/ 1622439 w 3355202"/>
              <a:gd name="connsiteY16" fmla="*/ 1328287 h 2261937"/>
              <a:gd name="connsiteX17" fmla="*/ 1535812 w 3355202"/>
              <a:gd name="connsiteY17" fmla="*/ 1299411 h 2261937"/>
              <a:gd name="connsiteX18" fmla="*/ 1487686 w 3355202"/>
              <a:gd name="connsiteY18" fmla="*/ 1251284 h 2261937"/>
              <a:gd name="connsiteX19" fmla="*/ 1429934 w 3355202"/>
              <a:gd name="connsiteY19" fmla="*/ 1106905 h 2261937"/>
              <a:gd name="connsiteX20" fmla="*/ 1420309 w 3355202"/>
              <a:gd name="connsiteY20" fmla="*/ 1039529 h 2261937"/>
              <a:gd name="connsiteX21" fmla="*/ 1468435 w 3355202"/>
              <a:gd name="connsiteY21" fmla="*/ 827773 h 2261937"/>
              <a:gd name="connsiteX22" fmla="*/ 1535812 w 3355202"/>
              <a:gd name="connsiteY22" fmla="*/ 760396 h 2261937"/>
              <a:gd name="connsiteX23" fmla="*/ 1593563 w 3355202"/>
              <a:gd name="connsiteY23" fmla="*/ 721895 h 2261937"/>
              <a:gd name="connsiteX24" fmla="*/ 1786069 w 3355202"/>
              <a:gd name="connsiteY24" fmla="*/ 683394 h 2261937"/>
              <a:gd name="connsiteX25" fmla="*/ 1920822 w 3355202"/>
              <a:gd name="connsiteY25" fmla="*/ 712270 h 2261937"/>
              <a:gd name="connsiteX26" fmla="*/ 1988199 w 3355202"/>
              <a:gd name="connsiteY26" fmla="*/ 789272 h 2261937"/>
              <a:gd name="connsiteX27" fmla="*/ 2094077 w 3355202"/>
              <a:gd name="connsiteY27" fmla="*/ 1068404 h 2261937"/>
              <a:gd name="connsiteX28" fmla="*/ 2074827 w 3355202"/>
              <a:gd name="connsiteY28" fmla="*/ 1309036 h 2261937"/>
              <a:gd name="connsiteX29" fmla="*/ 1776443 w 3355202"/>
              <a:gd name="connsiteY29" fmla="*/ 1482291 h 2261937"/>
              <a:gd name="connsiteX30" fmla="*/ 1352932 w 3355202"/>
              <a:gd name="connsiteY30" fmla="*/ 1540042 h 2261937"/>
              <a:gd name="connsiteX31" fmla="*/ 842793 w 3355202"/>
              <a:gd name="connsiteY31" fmla="*/ 1463040 h 2261937"/>
              <a:gd name="connsiteX32" fmla="*/ 765791 w 3355202"/>
              <a:gd name="connsiteY32" fmla="*/ 1328287 h 2261937"/>
              <a:gd name="connsiteX33" fmla="*/ 727290 w 3355202"/>
              <a:gd name="connsiteY33" fmla="*/ 1174282 h 2261937"/>
              <a:gd name="connsiteX34" fmla="*/ 852418 w 3355202"/>
              <a:gd name="connsiteY34" fmla="*/ 779647 h 2261937"/>
              <a:gd name="connsiteX35" fmla="*/ 1141176 w 3355202"/>
              <a:gd name="connsiteY35" fmla="*/ 539015 h 2261937"/>
              <a:gd name="connsiteX36" fmla="*/ 1391433 w 3355202"/>
              <a:gd name="connsiteY36" fmla="*/ 471638 h 2261937"/>
              <a:gd name="connsiteX37" fmla="*/ 1853446 w 3355202"/>
              <a:gd name="connsiteY37" fmla="*/ 433137 h 2261937"/>
              <a:gd name="connsiteX38" fmla="*/ 2103702 w 3355202"/>
              <a:gd name="connsiteY38" fmla="*/ 452388 h 2261937"/>
              <a:gd name="connsiteX39" fmla="*/ 2209580 w 3355202"/>
              <a:gd name="connsiteY39" fmla="*/ 519764 h 2261937"/>
              <a:gd name="connsiteX40" fmla="*/ 2382835 w 3355202"/>
              <a:gd name="connsiteY40" fmla="*/ 731520 h 2261937"/>
              <a:gd name="connsiteX41" fmla="*/ 2430961 w 3355202"/>
              <a:gd name="connsiteY41" fmla="*/ 847023 h 2261937"/>
              <a:gd name="connsiteX42" fmla="*/ 2440587 w 3355202"/>
              <a:gd name="connsiteY42" fmla="*/ 962527 h 2261937"/>
              <a:gd name="connsiteX43" fmla="*/ 2122953 w 3355202"/>
              <a:gd name="connsiteY43" fmla="*/ 1106905 h 2261937"/>
              <a:gd name="connsiteX44" fmla="*/ 2007450 w 3355202"/>
              <a:gd name="connsiteY44" fmla="*/ 1058779 h 2261937"/>
              <a:gd name="connsiteX45" fmla="*/ 1891947 w 3355202"/>
              <a:gd name="connsiteY45" fmla="*/ 924025 h 2261937"/>
              <a:gd name="connsiteX46" fmla="*/ 1718692 w 3355202"/>
              <a:gd name="connsiteY46" fmla="*/ 481263 h 2261937"/>
              <a:gd name="connsiteX47" fmla="*/ 1709067 w 3355202"/>
              <a:gd name="connsiteY47" fmla="*/ 231007 h 2261937"/>
              <a:gd name="connsiteX48" fmla="*/ 1766818 w 3355202"/>
              <a:gd name="connsiteY48" fmla="*/ 125129 h 2261937"/>
              <a:gd name="connsiteX49" fmla="*/ 1872696 w 3355202"/>
              <a:gd name="connsiteY49" fmla="*/ 28876 h 2261937"/>
              <a:gd name="connsiteX50" fmla="*/ 2036326 w 3355202"/>
              <a:gd name="connsiteY50" fmla="*/ 0 h 2261937"/>
              <a:gd name="connsiteX51" fmla="*/ 2103702 w 3355202"/>
              <a:gd name="connsiteY51" fmla="*/ 19251 h 2261937"/>
              <a:gd name="connsiteX52" fmla="*/ 2151829 w 3355202"/>
              <a:gd name="connsiteY52" fmla="*/ 67377 h 2261937"/>
              <a:gd name="connsiteX53" fmla="*/ 2286582 w 3355202"/>
              <a:gd name="connsiteY53" fmla="*/ 385011 h 2261937"/>
              <a:gd name="connsiteX54" fmla="*/ 2296208 w 3355202"/>
              <a:gd name="connsiteY54" fmla="*/ 577516 h 2261937"/>
              <a:gd name="connsiteX55" fmla="*/ 2305833 w 3355202"/>
              <a:gd name="connsiteY55" fmla="*/ 702644 h 2261937"/>
              <a:gd name="connsiteX56" fmla="*/ 2296208 w 3355202"/>
              <a:gd name="connsiteY56" fmla="*/ 1126156 h 2261937"/>
              <a:gd name="connsiteX57" fmla="*/ 2209580 w 3355202"/>
              <a:gd name="connsiteY57" fmla="*/ 1386038 h 2261937"/>
              <a:gd name="connsiteX58" fmla="*/ 2113328 w 3355202"/>
              <a:gd name="connsiteY58" fmla="*/ 1472665 h 2261937"/>
              <a:gd name="connsiteX59" fmla="*/ 1872696 w 3355202"/>
              <a:gd name="connsiteY59" fmla="*/ 1588169 h 2261937"/>
              <a:gd name="connsiteX60" fmla="*/ 1709067 w 3355202"/>
              <a:gd name="connsiteY60" fmla="*/ 1520792 h 2261937"/>
              <a:gd name="connsiteX61" fmla="*/ 1362557 w 3355202"/>
              <a:gd name="connsiteY61" fmla="*/ 1193533 h 2261937"/>
              <a:gd name="connsiteX62" fmla="*/ 1208553 w 3355202"/>
              <a:gd name="connsiteY62" fmla="*/ 1001028 h 2261937"/>
              <a:gd name="connsiteX63" fmla="*/ 996797 w 3355202"/>
              <a:gd name="connsiteY63" fmla="*/ 625642 h 2261937"/>
              <a:gd name="connsiteX64" fmla="*/ 948671 w 3355202"/>
              <a:gd name="connsiteY64" fmla="*/ 327259 h 2261937"/>
              <a:gd name="connsiteX65" fmla="*/ 987172 w 3355202"/>
              <a:gd name="connsiteY65" fmla="*/ 250257 h 2261937"/>
              <a:gd name="connsiteX66" fmla="*/ 1044923 w 3355202"/>
              <a:gd name="connsiteY66" fmla="*/ 231007 h 2261937"/>
              <a:gd name="connsiteX67" fmla="*/ 1218178 w 3355202"/>
              <a:gd name="connsiteY67" fmla="*/ 269508 h 2261937"/>
              <a:gd name="connsiteX68" fmla="*/ 1275930 w 3355202"/>
              <a:gd name="connsiteY68" fmla="*/ 298383 h 2261937"/>
              <a:gd name="connsiteX69" fmla="*/ 1497311 w 3355202"/>
              <a:gd name="connsiteY69" fmla="*/ 596767 h 2261937"/>
              <a:gd name="connsiteX70" fmla="*/ 1574313 w 3355202"/>
              <a:gd name="connsiteY70" fmla="*/ 741145 h 2261937"/>
              <a:gd name="connsiteX71" fmla="*/ 1555062 w 3355202"/>
              <a:gd name="connsiteY71" fmla="*/ 1068404 h 2261937"/>
              <a:gd name="connsiteX72" fmla="*/ 1497311 w 3355202"/>
              <a:gd name="connsiteY72" fmla="*/ 1116531 h 2261937"/>
              <a:gd name="connsiteX73" fmla="*/ 1391433 w 3355202"/>
              <a:gd name="connsiteY73" fmla="*/ 1135781 h 2261937"/>
              <a:gd name="connsiteX74" fmla="*/ 1304806 w 3355202"/>
              <a:gd name="connsiteY74" fmla="*/ 1106905 h 2261937"/>
              <a:gd name="connsiteX75" fmla="*/ 1275930 w 3355202"/>
              <a:gd name="connsiteY75" fmla="*/ 981777 h 2261937"/>
              <a:gd name="connsiteX76" fmla="*/ 1295180 w 3355202"/>
              <a:gd name="connsiteY76" fmla="*/ 866274 h 2261937"/>
              <a:gd name="connsiteX77" fmla="*/ 1362557 w 3355202"/>
              <a:gd name="connsiteY77" fmla="*/ 789272 h 2261937"/>
              <a:gd name="connsiteX78" fmla="*/ 1555062 w 3355202"/>
              <a:gd name="connsiteY78" fmla="*/ 654518 h 2261937"/>
              <a:gd name="connsiteX79" fmla="*/ 1651315 w 3355202"/>
              <a:gd name="connsiteY79" fmla="*/ 616017 h 2261937"/>
              <a:gd name="connsiteX80" fmla="*/ 2219206 w 3355202"/>
              <a:gd name="connsiteY80" fmla="*/ 375385 h 2261937"/>
              <a:gd name="connsiteX81" fmla="*/ 2719719 w 3355202"/>
              <a:gd name="connsiteY81" fmla="*/ 298383 h 2261937"/>
              <a:gd name="connsiteX82" fmla="*/ 3075854 w 3355202"/>
              <a:gd name="connsiteY82" fmla="*/ 365760 h 2261937"/>
              <a:gd name="connsiteX83" fmla="*/ 3123980 w 3355202"/>
              <a:gd name="connsiteY83" fmla="*/ 433137 h 2261937"/>
              <a:gd name="connsiteX84" fmla="*/ 3172107 w 3355202"/>
              <a:gd name="connsiteY84" fmla="*/ 635268 h 2261937"/>
              <a:gd name="connsiteX85" fmla="*/ 3133606 w 3355202"/>
              <a:gd name="connsiteY85" fmla="*/ 712270 h 2261937"/>
              <a:gd name="connsiteX86" fmla="*/ 2873723 w 3355202"/>
              <a:gd name="connsiteY86" fmla="*/ 837398 h 2261937"/>
              <a:gd name="connsiteX87" fmla="*/ 2382835 w 3355202"/>
              <a:gd name="connsiteY87" fmla="*/ 962527 h 2261937"/>
              <a:gd name="connsiteX88" fmla="*/ 2065201 w 3355202"/>
              <a:gd name="connsiteY88" fmla="*/ 1010653 h 2261937"/>
              <a:gd name="connsiteX89" fmla="*/ 1766818 w 3355202"/>
              <a:gd name="connsiteY89" fmla="*/ 1029903 h 2261937"/>
              <a:gd name="connsiteX90" fmla="*/ 1497311 w 3355202"/>
              <a:gd name="connsiteY90" fmla="*/ 952901 h 2261937"/>
              <a:gd name="connsiteX91" fmla="*/ 1468435 w 3355202"/>
              <a:gd name="connsiteY91" fmla="*/ 875899 h 2261937"/>
              <a:gd name="connsiteX92" fmla="*/ 1545437 w 3355202"/>
              <a:gd name="connsiteY92" fmla="*/ 770021 h 2261937"/>
              <a:gd name="connsiteX93" fmla="*/ 1680191 w 3355202"/>
              <a:gd name="connsiteY93" fmla="*/ 750771 h 2261937"/>
              <a:gd name="connsiteX94" fmla="*/ 2036326 w 3355202"/>
              <a:gd name="connsiteY94" fmla="*/ 770021 h 2261937"/>
              <a:gd name="connsiteX95" fmla="*/ 2248081 w 3355202"/>
              <a:gd name="connsiteY95" fmla="*/ 837398 h 2261937"/>
              <a:gd name="connsiteX96" fmla="*/ 2430961 w 3355202"/>
              <a:gd name="connsiteY96" fmla="*/ 1001028 h 2261937"/>
              <a:gd name="connsiteX97" fmla="*/ 2498338 w 3355202"/>
              <a:gd name="connsiteY97" fmla="*/ 1135781 h 2261937"/>
              <a:gd name="connsiteX98" fmla="*/ 2517589 w 3355202"/>
              <a:gd name="connsiteY98" fmla="*/ 1232034 h 2261937"/>
              <a:gd name="connsiteX99" fmla="*/ 2498338 w 3355202"/>
              <a:gd name="connsiteY99" fmla="*/ 1337912 h 2261937"/>
              <a:gd name="connsiteX100" fmla="*/ 2450212 w 3355202"/>
              <a:gd name="connsiteY100" fmla="*/ 1386038 h 2261937"/>
              <a:gd name="connsiteX101" fmla="*/ 2228831 w 3355202"/>
              <a:gd name="connsiteY101" fmla="*/ 1472665 h 2261937"/>
              <a:gd name="connsiteX102" fmla="*/ 1814944 w 3355202"/>
              <a:gd name="connsiteY102" fmla="*/ 1405289 h 2261937"/>
              <a:gd name="connsiteX103" fmla="*/ 1468435 w 3355202"/>
              <a:gd name="connsiteY103" fmla="*/ 1087655 h 2261937"/>
              <a:gd name="connsiteX104" fmla="*/ 1401058 w 3355202"/>
              <a:gd name="connsiteY104" fmla="*/ 904775 h 2261937"/>
              <a:gd name="connsiteX105" fmla="*/ 1410683 w 3355202"/>
              <a:gd name="connsiteY105" fmla="*/ 779647 h 2261937"/>
              <a:gd name="connsiteX106" fmla="*/ 1776443 w 3355202"/>
              <a:gd name="connsiteY106" fmla="*/ 635268 h 2261937"/>
              <a:gd name="connsiteX107" fmla="*/ 2036326 w 3355202"/>
              <a:gd name="connsiteY107" fmla="*/ 644893 h 2261937"/>
              <a:gd name="connsiteX108" fmla="*/ 2276957 w 3355202"/>
              <a:gd name="connsiteY108" fmla="*/ 702644 h 2261937"/>
              <a:gd name="connsiteX109" fmla="*/ 2517589 w 3355202"/>
              <a:gd name="connsiteY109" fmla="*/ 827773 h 2261937"/>
              <a:gd name="connsiteX110" fmla="*/ 2633092 w 3355202"/>
              <a:gd name="connsiteY110" fmla="*/ 933651 h 2261937"/>
              <a:gd name="connsiteX111" fmla="*/ 2796721 w 3355202"/>
              <a:gd name="connsiteY111" fmla="*/ 1183908 h 2261937"/>
              <a:gd name="connsiteX112" fmla="*/ 2825597 w 3355202"/>
              <a:gd name="connsiteY112" fmla="*/ 1280160 h 2261937"/>
              <a:gd name="connsiteX113" fmla="*/ 2844848 w 3355202"/>
              <a:gd name="connsiteY113" fmla="*/ 1491916 h 2261937"/>
              <a:gd name="connsiteX114" fmla="*/ 2546464 w 3355202"/>
              <a:gd name="connsiteY114" fmla="*/ 1713297 h 2261937"/>
              <a:gd name="connsiteX115" fmla="*/ 1574313 w 3355202"/>
              <a:gd name="connsiteY115" fmla="*/ 1799924 h 2261937"/>
              <a:gd name="connsiteX116" fmla="*/ 1218178 w 3355202"/>
              <a:gd name="connsiteY116" fmla="*/ 1790299 h 2261937"/>
              <a:gd name="connsiteX117" fmla="*/ 794667 w 3355202"/>
              <a:gd name="connsiteY117" fmla="*/ 1540042 h 2261937"/>
              <a:gd name="connsiteX118" fmla="*/ 698414 w 3355202"/>
              <a:gd name="connsiteY118" fmla="*/ 1386038 h 2261937"/>
              <a:gd name="connsiteX119" fmla="*/ 611787 w 3355202"/>
              <a:gd name="connsiteY119" fmla="*/ 798897 h 2261937"/>
              <a:gd name="connsiteX120" fmla="*/ 900544 w 3355202"/>
              <a:gd name="connsiteY120" fmla="*/ 365760 h 2261937"/>
              <a:gd name="connsiteX121" fmla="*/ 1083424 w 3355202"/>
              <a:gd name="connsiteY121" fmla="*/ 279133 h 2261937"/>
              <a:gd name="connsiteX122" fmla="*/ 1853446 w 3355202"/>
              <a:gd name="connsiteY122" fmla="*/ 125129 h 2261937"/>
              <a:gd name="connsiteX123" fmla="*/ 2373210 w 3355202"/>
              <a:gd name="connsiteY123" fmla="*/ 105878 h 2261937"/>
              <a:gd name="connsiteX124" fmla="*/ 2719719 w 3355202"/>
              <a:gd name="connsiteY124" fmla="*/ 125129 h 2261937"/>
              <a:gd name="connsiteX125" fmla="*/ 2921850 w 3355202"/>
              <a:gd name="connsiteY125" fmla="*/ 192505 h 2261937"/>
              <a:gd name="connsiteX126" fmla="*/ 3133606 w 3355202"/>
              <a:gd name="connsiteY126" fmla="*/ 365760 h 2261937"/>
              <a:gd name="connsiteX127" fmla="*/ 3258734 w 3355202"/>
              <a:gd name="connsiteY127" fmla="*/ 587141 h 2261937"/>
              <a:gd name="connsiteX128" fmla="*/ 3326111 w 3355202"/>
              <a:gd name="connsiteY128" fmla="*/ 837398 h 2261937"/>
              <a:gd name="connsiteX129" fmla="*/ 3354987 w 3355202"/>
              <a:gd name="connsiteY129" fmla="*/ 1039529 h 2261937"/>
              <a:gd name="connsiteX130" fmla="*/ 3335736 w 3355202"/>
              <a:gd name="connsiteY130" fmla="*/ 1222409 h 2261937"/>
              <a:gd name="connsiteX131" fmla="*/ 3133606 w 3355202"/>
              <a:gd name="connsiteY131" fmla="*/ 1540042 h 2261937"/>
              <a:gd name="connsiteX132" fmla="*/ 2921850 w 3355202"/>
              <a:gd name="connsiteY132" fmla="*/ 1617044 h 2261937"/>
              <a:gd name="connsiteX133" fmla="*/ 2469462 w 3355202"/>
              <a:gd name="connsiteY133" fmla="*/ 1645920 h 2261937"/>
              <a:gd name="connsiteX134" fmla="*/ 2065201 w 3355202"/>
              <a:gd name="connsiteY134" fmla="*/ 1636295 h 2261937"/>
              <a:gd name="connsiteX135" fmla="*/ 1535812 w 3355202"/>
              <a:gd name="connsiteY135" fmla="*/ 1309036 h 2261937"/>
              <a:gd name="connsiteX136" fmla="*/ 1381808 w 3355202"/>
              <a:gd name="connsiteY136" fmla="*/ 1116531 h 2261937"/>
              <a:gd name="connsiteX137" fmla="*/ 1304806 w 3355202"/>
              <a:gd name="connsiteY137" fmla="*/ 664143 h 2261937"/>
              <a:gd name="connsiteX138" fmla="*/ 1381808 w 3355202"/>
              <a:gd name="connsiteY138" fmla="*/ 452388 h 2261937"/>
              <a:gd name="connsiteX139" fmla="*/ 1497311 w 3355202"/>
              <a:gd name="connsiteY139" fmla="*/ 336884 h 2261937"/>
              <a:gd name="connsiteX140" fmla="*/ 1670566 w 3355202"/>
              <a:gd name="connsiteY140" fmla="*/ 317634 h 2261937"/>
              <a:gd name="connsiteX141" fmla="*/ 1853446 w 3355202"/>
              <a:gd name="connsiteY141" fmla="*/ 327259 h 2261937"/>
              <a:gd name="connsiteX142" fmla="*/ 1911197 w 3355202"/>
              <a:gd name="connsiteY142" fmla="*/ 336884 h 2261937"/>
              <a:gd name="connsiteX143" fmla="*/ 2113328 w 3355202"/>
              <a:gd name="connsiteY143" fmla="*/ 539015 h 2261937"/>
              <a:gd name="connsiteX144" fmla="*/ 2238456 w 3355202"/>
              <a:gd name="connsiteY144" fmla="*/ 895150 h 2261937"/>
              <a:gd name="connsiteX145" fmla="*/ 2180704 w 3355202"/>
              <a:gd name="connsiteY145" fmla="*/ 1155032 h 2261937"/>
              <a:gd name="connsiteX146" fmla="*/ 1920822 w 3355202"/>
              <a:gd name="connsiteY146" fmla="*/ 1347537 h 2261937"/>
              <a:gd name="connsiteX147" fmla="*/ 1795694 w 3355202"/>
              <a:gd name="connsiteY147" fmla="*/ 1357162 h 2261937"/>
              <a:gd name="connsiteX148" fmla="*/ 1458810 w 3355202"/>
              <a:gd name="connsiteY148" fmla="*/ 1337912 h 2261937"/>
              <a:gd name="connsiteX149" fmla="*/ 1247054 w 3355202"/>
              <a:gd name="connsiteY149" fmla="*/ 1260910 h 2261937"/>
              <a:gd name="connsiteX150" fmla="*/ 1083424 w 3355202"/>
              <a:gd name="connsiteY150" fmla="*/ 1116531 h 2261937"/>
              <a:gd name="connsiteX151" fmla="*/ 1064174 w 3355202"/>
              <a:gd name="connsiteY151" fmla="*/ 1068404 h 2261937"/>
              <a:gd name="connsiteX152" fmla="*/ 1102675 w 3355202"/>
              <a:gd name="connsiteY152" fmla="*/ 827773 h 2261937"/>
              <a:gd name="connsiteX153" fmla="*/ 1237429 w 3355202"/>
              <a:gd name="connsiteY153" fmla="*/ 712270 h 2261937"/>
              <a:gd name="connsiteX154" fmla="*/ 1401058 w 3355202"/>
              <a:gd name="connsiteY154" fmla="*/ 673769 h 2261937"/>
              <a:gd name="connsiteX155" fmla="*/ 1506936 w 3355202"/>
              <a:gd name="connsiteY155" fmla="*/ 702644 h 2261937"/>
              <a:gd name="connsiteX156" fmla="*/ 1622439 w 3355202"/>
              <a:gd name="connsiteY156" fmla="*/ 818148 h 2261937"/>
              <a:gd name="connsiteX157" fmla="*/ 1814944 w 3355202"/>
              <a:gd name="connsiteY157" fmla="*/ 1414914 h 2261937"/>
              <a:gd name="connsiteX158" fmla="*/ 1805319 w 3355202"/>
              <a:gd name="connsiteY158" fmla="*/ 1751798 h 2261937"/>
              <a:gd name="connsiteX159" fmla="*/ 1776443 w 3355202"/>
              <a:gd name="connsiteY159" fmla="*/ 1809550 h 2261937"/>
              <a:gd name="connsiteX160" fmla="*/ 1506936 w 3355202"/>
              <a:gd name="connsiteY160" fmla="*/ 2079057 h 2261937"/>
              <a:gd name="connsiteX161" fmla="*/ 1141176 w 3355202"/>
              <a:gd name="connsiteY161" fmla="*/ 2242687 h 2261937"/>
              <a:gd name="connsiteX162" fmla="*/ 977547 w 3355202"/>
              <a:gd name="connsiteY162" fmla="*/ 2261937 h 2261937"/>
              <a:gd name="connsiteX163" fmla="*/ 785041 w 3355202"/>
              <a:gd name="connsiteY163" fmla="*/ 2011680 h 2261937"/>
              <a:gd name="connsiteX164" fmla="*/ 727290 w 3355202"/>
              <a:gd name="connsiteY164" fmla="*/ 1780674 h 2261937"/>
              <a:gd name="connsiteX165" fmla="*/ 746540 w 3355202"/>
              <a:gd name="connsiteY165" fmla="*/ 1491916 h 2261937"/>
              <a:gd name="connsiteX166" fmla="*/ 794667 w 3355202"/>
              <a:gd name="connsiteY166" fmla="*/ 1453415 h 2261937"/>
              <a:gd name="connsiteX167" fmla="*/ 852418 w 3355202"/>
              <a:gd name="connsiteY167" fmla="*/ 1443790 h 2261937"/>
              <a:gd name="connsiteX168" fmla="*/ 987172 w 3355202"/>
              <a:gd name="connsiteY168" fmla="*/ 1472665 h 2261937"/>
              <a:gd name="connsiteX169" fmla="*/ 996797 w 3355202"/>
              <a:gd name="connsiteY169" fmla="*/ 1501541 h 2261937"/>
              <a:gd name="connsiteX170" fmla="*/ 1016048 w 3355202"/>
              <a:gd name="connsiteY170" fmla="*/ 1549668 h 2261937"/>
              <a:gd name="connsiteX171" fmla="*/ 977547 w 3355202"/>
              <a:gd name="connsiteY171" fmla="*/ 1732548 h 2261937"/>
              <a:gd name="connsiteX172" fmla="*/ 708039 w 3355202"/>
              <a:gd name="connsiteY172" fmla="*/ 1828800 h 2261937"/>
              <a:gd name="connsiteX173" fmla="*/ 477033 w 3355202"/>
              <a:gd name="connsiteY173" fmla="*/ 1790299 h 2261937"/>
              <a:gd name="connsiteX174" fmla="*/ 140149 w 3355202"/>
              <a:gd name="connsiteY174" fmla="*/ 1540042 h 2261937"/>
              <a:gd name="connsiteX175" fmla="*/ 15020 w 3355202"/>
              <a:gd name="connsiteY175" fmla="*/ 1280160 h 2261937"/>
              <a:gd name="connsiteX176" fmla="*/ 5395 w 3355202"/>
              <a:gd name="connsiteY176" fmla="*/ 1039529 h 2261937"/>
              <a:gd name="connsiteX177" fmla="*/ 217151 w 3355202"/>
              <a:gd name="connsiteY177" fmla="*/ 548640 h 2261937"/>
              <a:gd name="connsiteX178" fmla="*/ 505909 w 3355202"/>
              <a:gd name="connsiteY178" fmla="*/ 481263 h 2261937"/>
              <a:gd name="connsiteX179" fmla="*/ 650288 w 3355202"/>
              <a:gd name="connsiteY179" fmla="*/ 490889 h 2261937"/>
              <a:gd name="connsiteX180" fmla="*/ 862043 w 3355202"/>
              <a:gd name="connsiteY180" fmla="*/ 616017 h 2261937"/>
              <a:gd name="connsiteX181" fmla="*/ 948671 w 3355202"/>
              <a:gd name="connsiteY181" fmla="*/ 798897 h 2261937"/>
              <a:gd name="connsiteX182" fmla="*/ 967921 w 3355202"/>
              <a:gd name="connsiteY182" fmla="*/ 933651 h 2261937"/>
              <a:gd name="connsiteX183" fmla="*/ 900544 w 3355202"/>
              <a:gd name="connsiteY183" fmla="*/ 1106905 h 2261937"/>
              <a:gd name="connsiteX184" fmla="*/ 794667 w 3355202"/>
              <a:gd name="connsiteY184" fmla="*/ 1135781 h 2261937"/>
              <a:gd name="connsiteX185" fmla="*/ 554035 w 3355202"/>
              <a:gd name="connsiteY185" fmla="*/ 1126156 h 2261937"/>
              <a:gd name="connsiteX186" fmla="*/ 467408 w 3355202"/>
              <a:gd name="connsiteY186" fmla="*/ 1087655 h 2261937"/>
              <a:gd name="connsiteX187" fmla="*/ 419281 w 3355202"/>
              <a:gd name="connsiteY187" fmla="*/ 895150 h 2261937"/>
              <a:gd name="connsiteX188" fmla="*/ 448157 w 3355202"/>
              <a:gd name="connsiteY188" fmla="*/ 664143 h 2261937"/>
              <a:gd name="connsiteX189" fmla="*/ 900544 w 3355202"/>
              <a:gd name="connsiteY189" fmla="*/ 57752 h 2261937"/>
              <a:gd name="connsiteX190" fmla="*/ 1083424 w 3355202"/>
              <a:gd name="connsiteY190" fmla="*/ 9625 h 2261937"/>
              <a:gd name="connsiteX191" fmla="*/ 1458810 w 3355202"/>
              <a:gd name="connsiteY191" fmla="*/ 28876 h 2261937"/>
              <a:gd name="connsiteX192" fmla="*/ 1574313 w 3355202"/>
              <a:gd name="connsiteY192" fmla="*/ 96253 h 2261937"/>
              <a:gd name="connsiteX193" fmla="*/ 1901572 w 3355202"/>
              <a:gd name="connsiteY193" fmla="*/ 500514 h 2261937"/>
              <a:gd name="connsiteX194" fmla="*/ 1978574 w 3355202"/>
              <a:gd name="connsiteY194" fmla="*/ 712270 h 2261937"/>
              <a:gd name="connsiteX195" fmla="*/ 1988199 w 3355202"/>
              <a:gd name="connsiteY195" fmla="*/ 972152 h 2261937"/>
              <a:gd name="connsiteX196" fmla="*/ 1930448 w 3355202"/>
              <a:gd name="connsiteY196" fmla="*/ 1039529 h 2261937"/>
              <a:gd name="connsiteX197" fmla="*/ 1853446 w 3355202"/>
              <a:gd name="connsiteY197" fmla="*/ 1058779 h 2261937"/>
              <a:gd name="connsiteX198" fmla="*/ 1805319 w 3355202"/>
              <a:gd name="connsiteY198" fmla="*/ 1029903 h 2261937"/>
              <a:gd name="connsiteX199" fmla="*/ 1776443 w 3355202"/>
              <a:gd name="connsiteY199" fmla="*/ 962527 h 2261937"/>
              <a:gd name="connsiteX200" fmla="*/ 1959323 w 3355202"/>
              <a:gd name="connsiteY200" fmla="*/ 471638 h 2261937"/>
              <a:gd name="connsiteX201" fmla="*/ 2459837 w 3355202"/>
              <a:gd name="connsiteY201" fmla="*/ 163630 h 2261937"/>
              <a:gd name="connsiteX202" fmla="*/ 2758220 w 3355202"/>
              <a:gd name="connsiteY202" fmla="*/ 154004 h 2261937"/>
              <a:gd name="connsiteX203" fmla="*/ 3046978 w 3355202"/>
              <a:gd name="connsiteY203" fmla="*/ 231007 h 2261937"/>
              <a:gd name="connsiteX204" fmla="*/ 3114355 w 3355202"/>
              <a:gd name="connsiteY204" fmla="*/ 298383 h 2261937"/>
              <a:gd name="connsiteX205" fmla="*/ 3229858 w 3355202"/>
              <a:gd name="connsiteY205" fmla="*/ 587141 h 2261937"/>
              <a:gd name="connsiteX206" fmla="*/ 3220233 w 3355202"/>
              <a:gd name="connsiteY206" fmla="*/ 1289785 h 2261937"/>
              <a:gd name="connsiteX207" fmla="*/ 3027728 w 3355202"/>
              <a:gd name="connsiteY207" fmla="*/ 1607419 h 2261937"/>
              <a:gd name="connsiteX208" fmla="*/ 2430961 w 3355202"/>
              <a:gd name="connsiteY208" fmla="*/ 2088682 h 2261937"/>
              <a:gd name="connsiteX209" fmla="*/ 2084452 w 3355202"/>
              <a:gd name="connsiteY209" fmla="*/ 2233061 h 2261937"/>
              <a:gd name="connsiteX210" fmla="*/ 1959323 w 3355202"/>
              <a:gd name="connsiteY210" fmla="*/ 2242687 h 2261937"/>
              <a:gd name="connsiteX211" fmla="*/ 1737942 w 3355202"/>
              <a:gd name="connsiteY211" fmla="*/ 1963554 h 2261937"/>
              <a:gd name="connsiteX212" fmla="*/ 1689816 w 3355202"/>
              <a:gd name="connsiteY212" fmla="*/ 1703672 h 2261937"/>
              <a:gd name="connsiteX213" fmla="*/ 1911197 w 3355202"/>
              <a:gd name="connsiteY213" fmla="*/ 1135781 h 2261937"/>
              <a:gd name="connsiteX214" fmla="*/ 2209580 w 3355202"/>
              <a:gd name="connsiteY214" fmla="*/ 962527 h 2261937"/>
              <a:gd name="connsiteX215" fmla="*/ 2228831 w 3355202"/>
              <a:gd name="connsiteY215" fmla="*/ 972152 h 2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3355202" h="2261937">
                <a:moveTo>
                  <a:pt x="1516561" y="933651"/>
                </a:moveTo>
                <a:cubicBezTo>
                  <a:pt x="1519770" y="917609"/>
                  <a:pt x="1518166" y="899783"/>
                  <a:pt x="1526187" y="885524"/>
                </a:cubicBezTo>
                <a:cubicBezTo>
                  <a:pt x="1563263" y="819612"/>
                  <a:pt x="1638601" y="738023"/>
                  <a:pt x="1689816" y="683394"/>
                </a:cubicBezTo>
                <a:cubicBezTo>
                  <a:pt x="1733890" y="636381"/>
                  <a:pt x="1847523" y="529119"/>
                  <a:pt x="1882321" y="510139"/>
                </a:cubicBezTo>
                <a:cubicBezTo>
                  <a:pt x="1917614" y="490889"/>
                  <a:pt x="1952242" y="470366"/>
                  <a:pt x="1988199" y="452388"/>
                </a:cubicBezTo>
                <a:cubicBezTo>
                  <a:pt x="2016462" y="438256"/>
                  <a:pt x="2044715" y="423468"/>
                  <a:pt x="2074827" y="413887"/>
                </a:cubicBezTo>
                <a:cubicBezTo>
                  <a:pt x="2115618" y="400908"/>
                  <a:pt x="2158246" y="394636"/>
                  <a:pt x="2199955" y="385011"/>
                </a:cubicBezTo>
                <a:cubicBezTo>
                  <a:pt x="2309041" y="391428"/>
                  <a:pt x="2419626" y="385134"/>
                  <a:pt x="2527214" y="404261"/>
                </a:cubicBezTo>
                <a:cubicBezTo>
                  <a:pt x="2566795" y="411298"/>
                  <a:pt x="2599642" y="439713"/>
                  <a:pt x="2633092" y="462013"/>
                </a:cubicBezTo>
                <a:cubicBezTo>
                  <a:pt x="2667279" y="484804"/>
                  <a:pt x="2702488" y="507919"/>
                  <a:pt x="2729344" y="539015"/>
                </a:cubicBezTo>
                <a:cubicBezTo>
                  <a:pt x="2773914" y="590622"/>
                  <a:pt x="2838432" y="714946"/>
                  <a:pt x="2873723" y="779647"/>
                </a:cubicBezTo>
                <a:cubicBezTo>
                  <a:pt x="2886962" y="872311"/>
                  <a:pt x="2897650" y="907039"/>
                  <a:pt x="2864098" y="1020278"/>
                </a:cubicBezTo>
                <a:cubicBezTo>
                  <a:pt x="2854239" y="1053552"/>
                  <a:pt x="2828027" y="1079806"/>
                  <a:pt x="2806347" y="1106905"/>
                </a:cubicBezTo>
                <a:cubicBezTo>
                  <a:pt x="2783641" y="1135288"/>
                  <a:pt x="2708461" y="1201576"/>
                  <a:pt x="2681218" y="1222409"/>
                </a:cubicBezTo>
                <a:cubicBezTo>
                  <a:pt x="2650108" y="1246199"/>
                  <a:pt x="2620619" y="1273579"/>
                  <a:pt x="2584966" y="1289785"/>
                </a:cubicBezTo>
                <a:cubicBezTo>
                  <a:pt x="2501425" y="1327758"/>
                  <a:pt x="2236607" y="1343610"/>
                  <a:pt x="2199955" y="1347537"/>
                </a:cubicBezTo>
                <a:cubicBezTo>
                  <a:pt x="2007450" y="1341120"/>
                  <a:pt x="1814548" y="1342208"/>
                  <a:pt x="1622439" y="1328287"/>
                </a:cubicBezTo>
                <a:cubicBezTo>
                  <a:pt x="1592081" y="1326087"/>
                  <a:pt x="1562239" y="1314512"/>
                  <a:pt x="1535812" y="1299411"/>
                </a:cubicBezTo>
                <a:cubicBezTo>
                  <a:pt x="1516114" y="1288155"/>
                  <a:pt x="1501030" y="1269632"/>
                  <a:pt x="1487686" y="1251284"/>
                </a:cubicBezTo>
                <a:cubicBezTo>
                  <a:pt x="1461538" y="1215331"/>
                  <a:pt x="1442506" y="1144622"/>
                  <a:pt x="1429934" y="1106905"/>
                </a:cubicBezTo>
                <a:cubicBezTo>
                  <a:pt x="1426726" y="1084446"/>
                  <a:pt x="1417209" y="1062003"/>
                  <a:pt x="1420309" y="1039529"/>
                </a:cubicBezTo>
                <a:cubicBezTo>
                  <a:pt x="1430200" y="967823"/>
                  <a:pt x="1440758" y="894658"/>
                  <a:pt x="1468435" y="827773"/>
                </a:cubicBezTo>
                <a:cubicBezTo>
                  <a:pt x="1480579" y="798425"/>
                  <a:pt x="1511566" y="780912"/>
                  <a:pt x="1535812" y="760396"/>
                </a:cubicBezTo>
                <a:cubicBezTo>
                  <a:pt x="1553474" y="745451"/>
                  <a:pt x="1572170" y="730704"/>
                  <a:pt x="1593563" y="721895"/>
                </a:cubicBezTo>
                <a:cubicBezTo>
                  <a:pt x="1665546" y="692255"/>
                  <a:pt x="1712265" y="691594"/>
                  <a:pt x="1786069" y="683394"/>
                </a:cubicBezTo>
                <a:cubicBezTo>
                  <a:pt x="1830987" y="693019"/>
                  <a:pt x="1880129" y="690955"/>
                  <a:pt x="1920822" y="712270"/>
                </a:cubicBezTo>
                <a:cubicBezTo>
                  <a:pt x="1951034" y="728095"/>
                  <a:pt x="1970466" y="760139"/>
                  <a:pt x="1988199" y="789272"/>
                </a:cubicBezTo>
                <a:cubicBezTo>
                  <a:pt x="2051872" y="893878"/>
                  <a:pt x="2061620" y="954806"/>
                  <a:pt x="2094077" y="1068404"/>
                </a:cubicBezTo>
                <a:cubicBezTo>
                  <a:pt x="2103232" y="1169113"/>
                  <a:pt x="2117127" y="1205635"/>
                  <a:pt x="2074827" y="1309036"/>
                </a:cubicBezTo>
                <a:cubicBezTo>
                  <a:pt x="2026963" y="1426036"/>
                  <a:pt x="1880672" y="1452511"/>
                  <a:pt x="1776443" y="1482291"/>
                </a:cubicBezTo>
                <a:cubicBezTo>
                  <a:pt x="1670681" y="1512509"/>
                  <a:pt x="1467102" y="1528625"/>
                  <a:pt x="1352932" y="1540042"/>
                </a:cubicBezTo>
                <a:cubicBezTo>
                  <a:pt x="1280426" y="1536123"/>
                  <a:pt x="952066" y="1554101"/>
                  <a:pt x="842793" y="1463040"/>
                </a:cubicBezTo>
                <a:cubicBezTo>
                  <a:pt x="803050" y="1429921"/>
                  <a:pt x="791458" y="1373205"/>
                  <a:pt x="765791" y="1328287"/>
                </a:cubicBezTo>
                <a:cubicBezTo>
                  <a:pt x="752957" y="1276952"/>
                  <a:pt x="719037" y="1226549"/>
                  <a:pt x="727290" y="1174282"/>
                </a:cubicBezTo>
                <a:cubicBezTo>
                  <a:pt x="748813" y="1037972"/>
                  <a:pt x="795148" y="905201"/>
                  <a:pt x="852418" y="779647"/>
                </a:cubicBezTo>
                <a:cubicBezTo>
                  <a:pt x="909234" y="655089"/>
                  <a:pt x="1019141" y="584424"/>
                  <a:pt x="1141176" y="539015"/>
                </a:cubicBezTo>
                <a:cubicBezTo>
                  <a:pt x="1222142" y="508888"/>
                  <a:pt x="1306541" y="487655"/>
                  <a:pt x="1391433" y="471638"/>
                </a:cubicBezTo>
                <a:cubicBezTo>
                  <a:pt x="1538586" y="443873"/>
                  <a:pt x="1703377" y="440283"/>
                  <a:pt x="1853446" y="433137"/>
                </a:cubicBezTo>
                <a:cubicBezTo>
                  <a:pt x="1936865" y="439554"/>
                  <a:pt x="2022407" y="432614"/>
                  <a:pt x="2103702" y="452388"/>
                </a:cubicBezTo>
                <a:cubicBezTo>
                  <a:pt x="2144349" y="462275"/>
                  <a:pt x="2175902" y="494949"/>
                  <a:pt x="2209580" y="519764"/>
                </a:cubicBezTo>
                <a:cubicBezTo>
                  <a:pt x="2295284" y="582914"/>
                  <a:pt x="2326727" y="630526"/>
                  <a:pt x="2382835" y="731520"/>
                </a:cubicBezTo>
                <a:cubicBezTo>
                  <a:pt x="2403091" y="767981"/>
                  <a:pt x="2414919" y="808522"/>
                  <a:pt x="2430961" y="847023"/>
                </a:cubicBezTo>
                <a:cubicBezTo>
                  <a:pt x="2434170" y="885524"/>
                  <a:pt x="2442516" y="923940"/>
                  <a:pt x="2440587" y="962527"/>
                </a:cubicBezTo>
                <a:cubicBezTo>
                  <a:pt x="2432193" y="1130414"/>
                  <a:pt x="2309990" y="1064671"/>
                  <a:pt x="2122953" y="1106905"/>
                </a:cubicBezTo>
                <a:cubicBezTo>
                  <a:pt x="2084452" y="1090863"/>
                  <a:pt x="2040152" y="1084668"/>
                  <a:pt x="2007450" y="1058779"/>
                </a:cubicBezTo>
                <a:cubicBezTo>
                  <a:pt x="1961066" y="1022058"/>
                  <a:pt x="1922580" y="974637"/>
                  <a:pt x="1891947" y="924025"/>
                </a:cubicBezTo>
                <a:cubicBezTo>
                  <a:pt x="1803790" y="778375"/>
                  <a:pt x="1769266" y="640210"/>
                  <a:pt x="1718692" y="481263"/>
                </a:cubicBezTo>
                <a:cubicBezTo>
                  <a:pt x="1710525" y="415927"/>
                  <a:pt x="1684892" y="303532"/>
                  <a:pt x="1709067" y="231007"/>
                </a:cubicBezTo>
                <a:cubicBezTo>
                  <a:pt x="1721780" y="192869"/>
                  <a:pt x="1741523" y="156375"/>
                  <a:pt x="1766818" y="125129"/>
                </a:cubicBezTo>
                <a:cubicBezTo>
                  <a:pt x="1796829" y="88057"/>
                  <a:pt x="1833729" y="56382"/>
                  <a:pt x="1872696" y="28876"/>
                </a:cubicBezTo>
                <a:cubicBezTo>
                  <a:pt x="1908716" y="3450"/>
                  <a:pt x="2006906" y="2674"/>
                  <a:pt x="2036326" y="0"/>
                </a:cubicBezTo>
                <a:cubicBezTo>
                  <a:pt x="2058785" y="6417"/>
                  <a:pt x="2083526" y="7482"/>
                  <a:pt x="2103702" y="19251"/>
                </a:cubicBezTo>
                <a:cubicBezTo>
                  <a:pt x="2123299" y="30682"/>
                  <a:pt x="2140492" y="47726"/>
                  <a:pt x="2151829" y="67377"/>
                </a:cubicBezTo>
                <a:cubicBezTo>
                  <a:pt x="2232614" y="207405"/>
                  <a:pt x="2242382" y="252411"/>
                  <a:pt x="2286582" y="385011"/>
                </a:cubicBezTo>
                <a:cubicBezTo>
                  <a:pt x="2289791" y="449179"/>
                  <a:pt x="2292321" y="513385"/>
                  <a:pt x="2296208" y="577516"/>
                </a:cubicBezTo>
                <a:cubicBezTo>
                  <a:pt x="2298739" y="619272"/>
                  <a:pt x="2305833" y="660811"/>
                  <a:pt x="2305833" y="702644"/>
                </a:cubicBezTo>
                <a:cubicBezTo>
                  <a:pt x="2305833" y="843851"/>
                  <a:pt x="2308132" y="985453"/>
                  <a:pt x="2296208" y="1126156"/>
                </a:cubicBezTo>
                <a:cubicBezTo>
                  <a:pt x="2292805" y="1166307"/>
                  <a:pt x="2238473" y="1345588"/>
                  <a:pt x="2209580" y="1386038"/>
                </a:cubicBezTo>
                <a:cubicBezTo>
                  <a:pt x="2184491" y="1421162"/>
                  <a:pt x="2148040" y="1447008"/>
                  <a:pt x="2113328" y="1472665"/>
                </a:cubicBezTo>
                <a:cubicBezTo>
                  <a:pt x="2002332" y="1554706"/>
                  <a:pt x="1994308" y="1547632"/>
                  <a:pt x="1872696" y="1588169"/>
                </a:cubicBezTo>
                <a:cubicBezTo>
                  <a:pt x="1818153" y="1565710"/>
                  <a:pt x="1759163" y="1551933"/>
                  <a:pt x="1709067" y="1520792"/>
                </a:cubicBezTo>
                <a:cubicBezTo>
                  <a:pt x="1560426" y="1428393"/>
                  <a:pt x="1473176" y="1324893"/>
                  <a:pt x="1362557" y="1193533"/>
                </a:cubicBezTo>
                <a:cubicBezTo>
                  <a:pt x="1309625" y="1130676"/>
                  <a:pt x="1254801" y="1068954"/>
                  <a:pt x="1208553" y="1001028"/>
                </a:cubicBezTo>
                <a:cubicBezTo>
                  <a:pt x="1105058" y="849019"/>
                  <a:pt x="1068609" y="769265"/>
                  <a:pt x="996797" y="625642"/>
                </a:cubicBezTo>
                <a:cubicBezTo>
                  <a:pt x="974615" y="536915"/>
                  <a:pt x="936277" y="422280"/>
                  <a:pt x="948671" y="327259"/>
                </a:cubicBezTo>
                <a:cubicBezTo>
                  <a:pt x="952383" y="298803"/>
                  <a:pt x="966880" y="270549"/>
                  <a:pt x="987172" y="250257"/>
                </a:cubicBezTo>
                <a:cubicBezTo>
                  <a:pt x="1001520" y="235909"/>
                  <a:pt x="1025673" y="237424"/>
                  <a:pt x="1044923" y="231007"/>
                </a:cubicBezTo>
                <a:cubicBezTo>
                  <a:pt x="1102675" y="243841"/>
                  <a:pt x="1161384" y="252943"/>
                  <a:pt x="1218178" y="269508"/>
                </a:cubicBezTo>
                <a:cubicBezTo>
                  <a:pt x="1238840" y="275534"/>
                  <a:pt x="1260711" y="283164"/>
                  <a:pt x="1275930" y="298383"/>
                </a:cubicBezTo>
                <a:cubicBezTo>
                  <a:pt x="1375022" y="397475"/>
                  <a:pt x="1430838" y="480439"/>
                  <a:pt x="1497311" y="596767"/>
                </a:cubicBezTo>
                <a:cubicBezTo>
                  <a:pt x="1524372" y="644123"/>
                  <a:pt x="1548646" y="693019"/>
                  <a:pt x="1574313" y="741145"/>
                </a:cubicBezTo>
                <a:cubicBezTo>
                  <a:pt x="1615724" y="906790"/>
                  <a:pt x="1643185" y="899501"/>
                  <a:pt x="1555062" y="1068404"/>
                </a:cubicBezTo>
                <a:cubicBezTo>
                  <a:pt x="1543471" y="1090621"/>
                  <a:pt x="1520482" y="1106990"/>
                  <a:pt x="1497311" y="1116531"/>
                </a:cubicBezTo>
                <a:cubicBezTo>
                  <a:pt x="1464142" y="1130189"/>
                  <a:pt x="1426726" y="1129364"/>
                  <a:pt x="1391433" y="1135781"/>
                </a:cubicBezTo>
                <a:cubicBezTo>
                  <a:pt x="1362557" y="1126156"/>
                  <a:pt x="1329422" y="1124808"/>
                  <a:pt x="1304806" y="1106905"/>
                </a:cubicBezTo>
                <a:cubicBezTo>
                  <a:pt x="1282982" y="1091033"/>
                  <a:pt x="1277168" y="991679"/>
                  <a:pt x="1275930" y="981777"/>
                </a:cubicBezTo>
                <a:cubicBezTo>
                  <a:pt x="1282347" y="943276"/>
                  <a:pt x="1279163" y="901868"/>
                  <a:pt x="1295180" y="866274"/>
                </a:cubicBezTo>
                <a:cubicBezTo>
                  <a:pt x="1309176" y="835172"/>
                  <a:pt x="1337721" y="812647"/>
                  <a:pt x="1362557" y="789272"/>
                </a:cubicBezTo>
                <a:cubicBezTo>
                  <a:pt x="1415146" y="739777"/>
                  <a:pt x="1489946" y="687076"/>
                  <a:pt x="1555062" y="654518"/>
                </a:cubicBezTo>
                <a:cubicBezTo>
                  <a:pt x="1585970" y="639064"/>
                  <a:pt x="1619901" y="630415"/>
                  <a:pt x="1651315" y="616017"/>
                </a:cubicBezTo>
                <a:cubicBezTo>
                  <a:pt x="1897589" y="503142"/>
                  <a:pt x="1985785" y="437630"/>
                  <a:pt x="2219206" y="375385"/>
                </a:cubicBezTo>
                <a:cubicBezTo>
                  <a:pt x="2421844" y="321348"/>
                  <a:pt x="2506192" y="321261"/>
                  <a:pt x="2719719" y="298383"/>
                </a:cubicBezTo>
                <a:cubicBezTo>
                  <a:pt x="2794924" y="305904"/>
                  <a:pt x="2988478" y="285665"/>
                  <a:pt x="3075854" y="365760"/>
                </a:cubicBezTo>
                <a:cubicBezTo>
                  <a:pt x="3096199" y="384410"/>
                  <a:pt x="3107938" y="410678"/>
                  <a:pt x="3123980" y="433137"/>
                </a:cubicBezTo>
                <a:cubicBezTo>
                  <a:pt x="3141920" y="486958"/>
                  <a:pt x="3177704" y="579296"/>
                  <a:pt x="3172107" y="635268"/>
                </a:cubicBezTo>
                <a:cubicBezTo>
                  <a:pt x="3169252" y="663823"/>
                  <a:pt x="3152143" y="690363"/>
                  <a:pt x="3133606" y="712270"/>
                </a:cubicBezTo>
                <a:cubicBezTo>
                  <a:pt x="3085041" y="769665"/>
                  <a:pt x="2903923" y="827525"/>
                  <a:pt x="2873723" y="837398"/>
                </a:cubicBezTo>
                <a:cubicBezTo>
                  <a:pt x="2734711" y="882844"/>
                  <a:pt x="2536340" y="935959"/>
                  <a:pt x="2382835" y="962527"/>
                </a:cubicBezTo>
                <a:cubicBezTo>
                  <a:pt x="2277317" y="980790"/>
                  <a:pt x="2171653" y="999010"/>
                  <a:pt x="2065201" y="1010653"/>
                </a:cubicBezTo>
                <a:cubicBezTo>
                  <a:pt x="1966124" y="1021489"/>
                  <a:pt x="1866279" y="1023486"/>
                  <a:pt x="1766818" y="1029903"/>
                </a:cubicBezTo>
                <a:cubicBezTo>
                  <a:pt x="1630582" y="1012874"/>
                  <a:pt x="1553803" y="1057814"/>
                  <a:pt x="1497311" y="952901"/>
                </a:cubicBezTo>
                <a:cubicBezTo>
                  <a:pt x="1484315" y="928765"/>
                  <a:pt x="1478060" y="901566"/>
                  <a:pt x="1468435" y="875899"/>
                </a:cubicBezTo>
                <a:cubicBezTo>
                  <a:pt x="1494102" y="840606"/>
                  <a:pt x="1507867" y="792221"/>
                  <a:pt x="1545437" y="770021"/>
                </a:cubicBezTo>
                <a:cubicBezTo>
                  <a:pt x="1584501" y="746938"/>
                  <a:pt x="1634817" y="750771"/>
                  <a:pt x="1680191" y="750771"/>
                </a:cubicBezTo>
                <a:cubicBezTo>
                  <a:pt x="1799076" y="750771"/>
                  <a:pt x="1917614" y="763604"/>
                  <a:pt x="2036326" y="770021"/>
                </a:cubicBezTo>
                <a:cubicBezTo>
                  <a:pt x="2039902" y="771043"/>
                  <a:pt x="2219781" y="818531"/>
                  <a:pt x="2248081" y="837398"/>
                </a:cubicBezTo>
                <a:cubicBezTo>
                  <a:pt x="2263739" y="847836"/>
                  <a:pt x="2399477" y="960958"/>
                  <a:pt x="2430961" y="1001028"/>
                </a:cubicBezTo>
                <a:cubicBezTo>
                  <a:pt x="2467014" y="1046914"/>
                  <a:pt x="2484820" y="1081710"/>
                  <a:pt x="2498338" y="1135781"/>
                </a:cubicBezTo>
                <a:cubicBezTo>
                  <a:pt x="2506274" y="1167524"/>
                  <a:pt x="2517589" y="1232034"/>
                  <a:pt x="2517589" y="1232034"/>
                </a:cubicBezTo>
                <a:cubicBezTo>
                  <a:pt x="2511172" y="1267327"/>
                  <a:pt x="2512716" y="1305048"/>
                  <a:pt x="2498338" y="1337912"/>
                </a:cubicBezTo>
                <a:cubicBezTo>
                  <a:pt x="2489245" y="1358697"/>
                  <a:pt x="2468673" y="1372852"/>
                  <a:pt x="2450212" y="1386038"/>
                </a:cubicBezTo>
                <a:cubicBezTo>
                  <a:pt x="2369958" y="1443362"/>
                  <a:pt x="2328581" y="1444165"/>
                  <a:pt x="2228831" y="1472665"/>
                </a:cubicBezTo>
                <a:cubicBezTo>
                  <a:pt x="2090869" y="1450206"/>
                  <a:pt x="1944995" y="1456521"/>
                  <a:pt x="1814944" y="1405289"/>
                </a:cubicBezTo>
                <a:cubicBezTo>
                  <a:pt x="1716281" y="1366422"/>
                  <a:pt x="1549841" y="1175323"/>
                  <a:pt x="1468435" y="1087655"/>
                </a:cubicBezTo>
                <a:cubicBezTo>
                  <a:pt x="1445976" y="1026695"/>
                  <a:pt x="1413031" y="968628"/>
                  <a:pt x="1401058" y="904775"/>
                </a:cubicBezTo>
                <a:cubicBezTo>
                  <a:pt x="1393349" y="863659"/>
                  <a:pt x="1386503" y="813783"/>
                  <a:pt x="1410683" y="779647"/>
                </a:cubicBezTo>
                <a:cubicBezTo>
                  <a:pt x="1498307" y="655943"/>
                  <a:pt x="1647925" y="658635"/>
                  <a:pt x="1776443" y="635268"/>
                </a:cubicBezTo>
                <a:cubicBezTo>
                  <a:pt x="1863071" y="638476"/>
                  <a:pt x="1950414" y="633328"/>
                  <a:pt x="2036326" y="644893"/>
                </a:cubicBezTo>
                <a:cubicBezTo>
                  <a:pt x="2118077" y="655898"/>
                  <a:pt x="2197889" y="679137"/>
                  <a:pt x="2276957" y="702644"/>
                </a:cubicBezTo>
                <a:cubicBezTo>
                  <a:pt x="2353441" y="725383"/>
                  <a:pt x="2455834" y="780839"/>
                  <a:pt x="2517589" y="827773"/>
                </a:cubicBezTo>
                <a:cubicBezTo>
                  <a:pt x="2559172" y="859376"/>
                  <a:pt x="2597959" y="895004"/>
                  <a:pt x="2633092" y="933651"/>
                </a:cubicBezTo>
                <a:cubicBezTo>
                  <a:pt x="2676401" y="981291"/>
                  <a:pt x="2773430" y="1135385"/>
                  <a:pt x="2796721" y="1183908"/>
                </a:cubicBezTo>
                <a:cubicBezTo>
                  <a:pt x="2811216" y="1214106"/>
                  <a:pt x="2815972" y="1248076"/>
                  <a:pt x="2825597" y="1280160"/>
                </a:cubicBezTo>
                <a:cubicBezTo>
                  <a:pt x="2827129" y="1295477"/>
                  <a:pt x="2846847" y="1487317"/>
                  <a:pt x="2844848" y="1491916"/>
                </a:cubicBezTo>
                <a:cubicBezTo>
                  <a:pt x="2812859" y="1565491"/>
                  <a:pt x="2591650" y="1699882"/>
                  <a:pt x="2546464" y="1713297"/>
                </a:cubicBezTo>
                <a:cubicBezTo>
                  <a:pt x="2260250" y="1798267"/>
                  <a:pt x="1858700" y="1789946"/>
                  <a:pt x="1574313" y="1799924"/>
                </a:cubicBezTo>
                <a:cubicBezTo>
                  <a:pt x="1455601" y="1796716"/>
                  <a:pt x="1335163" y="1810725"/>
                  <a:pt x="1218178" y="1790299"/>
                </a:cubicBezTo>
                <a:cubicBezTo>
                  <a:pt x="1038553" y="1758936"/>
                  <a:pt x="911308" y="1673346"/>
                  <a:pt x="794667" y="1540042"/>
                </a:cubicBezTo>
                <a:cubicBezTo>
                  <a:pt x="754804" y="1494484"/>
                  <a:pt x="730498" y="1437373"/>
                  <a:pt x="698414" y="1386038"/>
                </a:cubicBezTo>
                <a:cubicBezTo>
                  <a:pt x="642489" y="1190300"/>
                  <a:pt x="567354" y="1010810"/>
                  <a:pt x="611787" y="798897"/>
                </a:cubicBezTo>
                <a:cubicBezTo>
                  <a:pt x="644682" y="642013"/>
                  <a:pt x="767231" y="460983"/>
                  <a:pt x="900544" y="365760"/>
                </a:cubicBezTo>
                <a:cubicBezTo>
                  <a:pt x="955433" y="326554"/>
                  <a:pt x="1019775" y="301466"/>
                  <a:pt x="1083424" y="279133"/>
                </a:cubicBezTo>
                <a:cubicBezTo>
                  <a:pt x="1387631" y="172394"/>
                  <a:pt x="1528331" y="148835"/>
                  <a:pt x="1853446" y="125129"/>
                </a:cubicBezTo>
                <a:cubicBezTo>
                  <a:pt x="2026360" y="112521"/>
                  <a:pt x="2199955" y="112295"/>
                  <a:pt x="2373210" y="105878"/>
                </a:cubicBezTo>
                <a:cubicBezTo>
                  <a:pt x="2488713" y="112295"/>
                  <a:pt x="2605453" y="107087"/>
                  <a:pt x="2719719" y="125129"/>
                </a:cubicBezTo>
                <a:cubicBezTo>
                  <a:pt x="2789871" y="136206"/>
                  <a:pt x="2856871" y="163838"/>
                  <a:pt x="2921850" y="192505"/>
                </a:cubicBezTo>
                <a:cubicBezTo>
                  <a:pt x="3007349" y="230225"/>
                  <a:pt x="3081545" y="287668"/>
                  <a:pt x="3133606" y="365760"/>
                </a:cubicBezTo>
                <a:cubicBezTo>
                  <a:pt x="3180625" y="436289"/>
                  <a:pt x="3217025" y="513347"/>
                  <a:pt x="3258734" y="587141"/>
                </a:cubicBezTo>
                <a:cubicBezTo>
                  <a:pt x="3281193" y="670560"/>
                  <a:pt x="3308133" y="752900"/>
                  <a:pt x="3326111" y="837398"/>
                </a:cubicBezTo>
                <a:cubicBezTo>
                  <a:pt x="3340275" y="903969"/>
                  <a:pt x="3353286" y="971489"/>
                  <a:pt x="3354987" y="1039529"/>
                </a:cubicBezTo>
                <a:cubicBezTo>
                  <a:pt x="3356519" y="1100807"/>
                  <a:pt x="3349863" y="1162762"/>
                  <a:pt x="3335736" y="1222409"/>
                </a:cubicBezTo>
                <a:cubicBezTo>
                  <a:pt x="3303605" y="1358072"/>
                  <a:pt x="3258360" y="1463803"/>
                  <a:pt x="3133606" y="1540042"/>
                </a:cubicBezTo>
                <a:cubicBezTo>
                  <a:pt x="3069518" y="1579207"/>
                  <a:pt x="2996021" y="1605220"/>
                  <a:pt x="2921850" y="1617044"/>
                </a:cubicBezTo>
                <a:cubicBezTo>
                  <a:pt x="2772631" y="1640832"/>
                  <a:pt x="2620258" y="1636295"/>
                  <a:pt x="2469462" y="1645920"/>
                </a:cubicBezTo>
                <a:cubicBezTo>
                  <a:pt x="2334708" y="1642712"/>
                  <a:pt x="2196948" y="1664781"/>
                  <a:pt x="2065201" y="1636295"/>
                </a:cubicBezTo>
                <a:cubicBezTo>
                  <a:pt x="1878860" y="1596005"/>
                  <a:pt x="1668748" y="1441972"/>
                  <a:pt x="1535812" y="1309036"/>
                </a:cubicBezTo>
                <a:cubicBezTo>
                  <a:pt x="1477705" y="1250929"/>
                  <a:pt x="1433143" y="1180699"/>
                  <a:pt x="1381808" y="1116531"/>
                </a:cubicBezTo>
                <a:cubicBezTo>
                  <a:pt x="1340734" y="969839"/>
                  <a:pt x="1279740" y="821703"/>
                  <a:pt x="1304806" y="664143"/>
                </a:cubicBezTo>
                <a:cubicBezTo>
                  <a:pt x="1316606" y="589969"/>
                  <a:pt x="1343727" y="517125"/>
                  <a:pt x="1381808" y="452388"/>
                </a:cubicBezTo>
                <a:cubicBezTo>
                  <a:pt x="1409415" y="405457"/>
                  <a:pt x="1447970" y="359910"/>
                  <a:pt x="1497311" y="336884"/>
                </a:cubicBezTo>
                <a:cubicBezTo>
                  <a:pt x="1549967" y="312311"/>
                  <a:pt x="1612814" y="324051"/>
                  <a:pt x="1670566" y="317634"/>
                </a:cubicBezTo>
                <a:cubicBezTo>
                  <a:pt x="1731526" y="320842"/>
                  <a:pt x="1792596" y="322391"/>
                  <a:pt x="1853446" y="327259"/>
                </a:cubicBezTo>
                <a:cubicBezTo>
                  <a:pt x="1872900" y="328815"/>
                  <a:pt x="1894648" y="326541"/>
                  <a:pt x="1911197" y="336884"/>
                </a:cubicBezTo>
                <a:cubicBezTo>
                  <a:pt x="1966544" y="371476"/>
                  <a:pt x="2074752" y="496932"/>
                  <a:pt x="2113328" y="539015"/>
                </a:cubicBezTo>
                <a:cubicBezTo>
                  <a:pt x="2148213" y="615762"/>
                  <a:pt x="2246075" y="788485"/>
                  <a:pt x="2238456" y="895150"/>
                </a:cubicBezTo>
                <a:cubicBezTo>
                  <a:pt x="2232133" y="983665"/>
                  <a:pt x="2216377" y="1073777"/>
                  <a:pt x="2180704" y="1155032"/>
                </a:cubicBezTo>
                <a:cubicBezTo>
                  <a:pt x="2130069" y="1270367"/>
                  <a:pt x="2033740" y="1319307"/>
                  <a:pt x="1920822" y="1347537"/>
                </a:cubicBezTo>
                <a:cubicBezTo>
                  <a:pt x="1880238" y="1357683"/>
                  <a:pt x="1837403" y="1353954"/>
                  <a:pt x="1795694" y="1357162"/>
                </a:cubicBezTo>
                <a:cubicBezTo>
                  <a:pt x="1791571" y="1356975"/>
                  <a:pt x="1506720" y="1346244"/>
                  <a:pt x="1458810" y="1337912"/>
                </a:cubicBezTo>
                <a:cubicBezTo>
                  <a:pt x="1409962" y="1329417"/>
                  <a:pt x="1284706" y="1281619"/>
                  <a:pt x="1247054" y="1260910"/>
                </a:cubicBezTo>
                <a:cubicBezTo>
                  <a:pt x="1186128" y="1227401"/>
                  <a:pt x="1130696" y="1163803"/>
                  <a:pt x="1083424" y="1116531"/>
                </a:cubicBezTo>
                <a:cubicBezTo>
                  <a:pt x="1077007" y="1100489"/>
                  <a:pt x="1067794" y="1085299"/>
                  <a:pt x="1064174" y="1068404"/>
                </a:cubicBezTo>
                <a:cubicBezTo>
                  <a:pt x="1046251" y="984761"/>
                  <a:pt x="1050250" y="905031"/>
                  <a:pt x="1102675" y="827773"/>
                </a:cubicBezTo>
                <a:cubicBezTo>
                  <a:pt x="1135894" y="778819"/>
                  <a:pt x="1184858" y="739403"/>
                  <a:pt x="1237429" y="712270"/>
                </a:cubicBezTo>
                <a:cubicBezTo>
                  <a:pt x="1287221" y="686571"/>
                  <a:pt x="1346515" y="686603"/>
                  <a:pt x="1401058" y="673769"/>
                </a:cubicBezTo>
                <a:cubicBezTo>
                  <a:pt x="1436351" y="683394"/>
                  <a:pt x="1476295" y="682661"/>
                  <a:pt x="1506936" y="702644"/>
                </a:cubicBezTo>
                <a:cubicBezTo>
                  <a:pt x="1552543" y="732388"/>
                  <a:pt x="1593124" y="772264"/>
                  <a:pt x="1622439" y="818148"/>
                </a:cubicBezTo>
                <a:cubicBezTo>
                  <a:pt x="1743836" y="1008161"/>
                  <a:pt x="1763059" y="1195841"/>
                  <a:pt x="1814944" y="1414914"/>
                </a:cubicBezTo>
                <a:cubicBezTo>
                  <a:pt x="1820905" y="1552010"/>
                  <a:pt x="1839546" y="1628582"/>
                  <a:pt x="1805319" y="1751798"/>
                </a:cubicBezTo>
                <a:cubicBezTo>
                  <a:pt x="1799558" y="1772536"/>
                  <a:pt x="1787227" y="1790924"/>
                  <a:pt x="1776443" y="1809550"/>
                </a:cubicBezTo>
                <a:cubicBezTo>
                  <a:pt x="1679997" y="1976139"/>
                  <a:pt x="1701616" y="1949270"/>
                  <a:pt x="1506936" y="2079057"/>
                </a:cubicBezTo>
                <a:cubicBezTo>
                  <a:pt x="1373751" y="2167847"/>
                  <a:pt x="1295915" y="2208301"/>
                  <a:pt x="1141176" y="2242687"/>
                </a:cubicBezTo>
                <a:cubicBezTo>
                  <a:pt x="1087565" y="2254601"/>
                  <a:pt x="1032090" y="2255520"/>
                  <a:pt x="977547" y="2261937"/>
                </a:cubicBezTo>
                <a:cubicBezTo>
                  <a:pt x="896982" y="2181372"/>
                  <a:pt x="837314" y="2129982"/>
                  <a:pt x="785041" y="2011680"/>
                </a:cubicBezTo>
                <a:cubicBezTo>
                  <a:pt x="752962" y="1939080"/>
                  <a:pt x="746540" y="1857676"/>
                  <a:pt x="727290" y="1780674"/>
                </a:cubicBezTo>
                <a:cubicBezTo>
                  <a:pt x="722601" y="1686906"/>
                  <a:pt x="695756" y="1580787"/>
                  <a:pt x="746540" y="1491916"/>
                </a:cubicBezTo>
                <a:cubicBezTo>
                  <a:pt x="756733" y="1474079"/>
                  <a:pt x="775964" y="1461916"/>
                  <a:pt x="794667" y="1453415"/>
                </a:cubicBezTo>
                <a:cubicBezTo>
                  <a:pt x="812434" y="1445339"/>
                  <a:pt x="833168" y="1446998"/>
                  <a:pt x="852418" y="1443790"/>
                </a:cubicBezTo>
                <a:cubicBezTo>
                  <a:pt x="897336" y="1453415"/>
                  <a:pt x="944520" y="1455604"/>
                  <a:pt x="987172" y="1472665"/>
                </a:cubicBezTo>
                <a:cubicBezTo>
                  <a:pt x="996592" y="1476433"/>
                  <a:pt x="993235" y="1492041"/>
                  <a:pt x="996797" y="1501541"/>
                </a:cubicBezTo>
                <a:cubicBezTo>
                  <a:pt x="1002864" y="1517719"/>
                  <a:pt x="1009631" y="1533626"/>
                  <a:pt x="1016048" y="1549668"/>
                </a:cubicBezTo>
                <a:cubicBezTo>
                  <a:pt x="1003214" y="1610628"/>
                  <a:pt x="1003653" y="1675986"/>
                  <a:pt x="977547" y="1732548"/>
                </a:cubicBezTo>
                <a:cubicBezTo>
                  <a:pt x="932310" y="1830562"/>
                  <a:pt x="780936" y="1817865"/>
                  <a:pt x="708039" y="1828800"/>
                </a:cubicBezTo>
                <a:cubicBezTo>
                  <a:pt x="631037" y="1815966"/>
                  <a:pt x="550741" y="1816011"/>
                  <a:pt x="477033" y="1790299"/>
                </a:cubicBezTo>
                <a:cubicBezTo>
                  <a:pt x="328549" y="1738502"/>
                  <a:pt x="250347" y="1643353"/>
                  <a:pt x="140149" y="1540042"/>
                </a:cubicBezTo>
                <a:cubicBezTo>
                  <a:pt x="98439" y="1453415"/>
                  <a:pt x="40015" y="1373000"/>
                  <a:pt x="15020" y="1280160"/>
                </a:cubicBezTo>
                <a:cubicBezTo>
                  <a:pt x="-5849" y="1202646"/>
                  <a:pt x="-762" y="1119567"/>
                  <a:pt x="5395" y="1039529"/>
                </a:cubicBezTo>
                <a:cubicBezTo>
                  <a:pt x="21680" y="827823"/>
                  <a:pt x="55106" y="700557"/>
                  <a:pt x="217151" y="548640"/>
                </a:cubicBezTo>
                <a:cubicBezTo>
                  <a:pt x="289556" y="480760"/>
                  <a:pt x="418458" y="487093"/>
                  <a:pt x="505909" y="481263"/>
                </a:cubicBezTo>
                <a:cubicBezTo>
                  <a:pt x="554035" y="484472"/>
                  <a:pt x="603911" y="477638"/>
                  <a:pt x="650288" y="490889"/>
                </a:cubicBezTo>
                <a:cubicBezTo>
                  <a:pt x="702686" y="505860"/>
                  <a:pt x="811668" y="582433"/>
                  <a:pt x="862043" y="616017"/>
                </a:cubicBezTo>
                <a:cubicBezTo>
                  <a:pt x="897138" y="677434"/>
                  <a:pt x="929454" y="727521"/>
                  <a:pt x="948671" y="798897"/>
                </a:cubicBezTo>
                <a:cubicBezTo>
                  <a:pt x="960467" y="842711"/>
                  <a:pt x="961504" y="888733"/>
                  <a:pt x="967921" y="933651"/>
                </a:cubicBezTo>
                <a:cubicBezTo>
                  <a:pt x="945462" y="991402"/>
                  <a:pt x="940870" y="1059858"/>
                  <a:pt x="900544" y="1106905"/>
                </a:cubicBezTo>
                <a:cubicBezTo>
                  <a:pt x="876737" y="1134680"/>
                  <a:pt x="831192" y="1133752"/>
                  <a:pt x="794667" y="1135781"/>
                </a:cubicBezTo>
                <a:cubicBezTo>
                  <a:pt x="714516" y="1140234"/>
                  <a:pt x="634246" y="1129364"/>
                  <a:pt x="554035" y="1126156"/>
                </a:cubicBezTo>
                <a:cubicBezTo>
                  <a:pt x="525159" y="1113322"/>
                  <a:pt x="491683" y="1107884"/>
                  <a:pt x="467408" y="1087655"/>
                </a:cubicBezTo>
                <a:cubicBezTo>
                  <a:pt x="427543" y="1054434"/>
                  <a:pt x="421965" y="913939"/>
                  <a:pt x="419281" y="895150"/>
                </a:cubicBezTo>
                <a:cubicBezTo>
                  <a:pt x="428906" y="818148"/>
                  <a:pt x="416128" y="734827"/>
                  <a:pt x="448157" y="664143"/>
                </a:cubicBezTo>
                <a:cubicBezTo>
                  <a:pt x="495030" y="560700"/>
                  <a:pt x="763534" y="153659"/>
                  <a:pt x="900544" y="57752"/>
                </a:cubicBezTo>
                <a:cubicBezTo>
                  <a:pt x="952185" y="21603"/>
                  <a:pt x="1022464" y="25667"/>
                  <a:pt x="1083424" y="9625"/>
                </a:cubicBezTo>
                <a:cubicBezTo>
                  <a:pt x="1208553" y="16042"/>
                  <a:pt x="1335423" y="7102"/>
                  <a:pt x="1458810" y="28876"/>
                </a:cubicBezTo>
                <a:cubicBezTo>
                  <a:pt x="1502705" y="36622"/>
                  <a:pt x="1540246" y="67509"/>
                  <a:pt x="1574313" y="96253"/>
                </a:cubicBezTo>
                <a:cubicBezTo>
                  <a:pt x="1718207" y="217663"/>
                  <a:pt x="1817459" y="332287"/>
                  <a:pt x="1901572" y="500514"/>
                </a:cubicBezTo>
                <a:cubicBezTo>
                  <a:pt x="1935161" y="567692"/>
                  <a:pt x="1952907" y="641685"/>
                  <a:pt x="1978574" y="712270"/>
                </a:cubicBezTo>
                <a:cubicBezTo>
                  <a:pt x="1983785" y="756568"/>
                  <a:pt x="2013743" y="910116"/>
                  <a:pt x="1988199" y="972152"/>
                </a:cubicBezTo>
                <a:cubicBezTo>
                  <a:pt x="1976937" y="999504"/>
                  <a:pt x="1955330" y="1023533"/>
                  <a:pt x="1930448" y="1039529"/>
                </a:cubicBezTo>
                <a:cubicBezTo>
                  <a:pt x="1908193" y="1053836"/>
                  <a:pt x="1879113" y="1052362"/>
                  <a:pt x="1853446" y="1058779"/>
                </a:cubicBezTo>
                <a:cubicBezTo>
                  <a:pt x="1837404" y="1049154"/>
                  <a:pt x="1817006" y="1044512"/>
                  <a:pt x="1805319" y="1029903"/>
                </a:cubicBezTo>
                <a:cubicBezTo>
                  <a:pt x="1790055" y="1010823"/>
                  <a:pt x="1769945" y="986082"/>
                  <a:pt x="1776443" y="962527"/>
                </a:cubicBezTo>
                <a:cubicBezTo>
                  <a:pt x="1822878" y="794198"/>
                  <a:pt x="1866231" y="619370"/>
                  <a:pt x="1959323" y="471638"/>
                </a:cubicBezTo>
                <a:cubicBezTo>
                  <a:pt x="2039466" y="344455"/>
                  <a:pt x="2306188" y="193811"/>
                  <a:pt x="2459837" y="163630"/>
                </a:cubicBezTo>
                <a:cubicBezTo>
                  <a:pt x="2557484" y="144449"/>
                  <a:pt x="2658759" y="157213"/>
                  <a:pt x="2758220" y="154004"/>
                </a:cubicBezTo>
                <a:cubicBezTo>
                  <a:pt x="2854473" y="179672"/>
                  <a:pt x="2954660" y="193581"/>
                  <a:pt x="3046978" y="231007"/>
                </a:cubicBezTo>
                <a:cubicBezTo>
                  <a:pt x="3076413" y="242940"/>
                  <a:pt x="3099846" y="270129"/>
                  <a:pt x="3114355" y="298383"/>
                </a:cubicBezTo>
                <a:cubicBezTo>
                  <a:pt x="3161711" y="390602"/>
                  <a:pt x="3191357" y="490888"/>
                  <a:pt x="3229858" y="587141"/>
                </a:cubicBezTo>
                <a:cubicBezTo>
                  <a:pt x="3266006" y="903433"/>
                  <a:pt x="3300856" y="967295"/>
                  <a:pt x="3220233" y="1289785"/>
                </a:cubicBezTo>
                <a:cubicBezTo>
                  <a:pt x="3184377" y="1433207"/>
                  <a:pt x="3126840" y="1512917"/>
                  <a:pt x="3027728" y="1607419"/>
                </a:cubicBezTo>
                <a:cubicBezTo>
                  <a:pt x="2852448" y="1774546"/>
                  <a:pt x="2649382" y="1971071"/>
                  <a:pt x="2430961" y="2088682"/>
                </a:cubicBezTo>
                <a:cubicBezTo>
                  <a:pt x="2320789" y="2148005"/>
                  <a:pt x="2203400" y="2194221"/>
                  <a:pt x="2084452" y="2233061"/>
                </a:cubicBezTo>
                <a:cubicBezTo>
                  <a:pt x="2044685" y="2246046"/>
                  <a:pt x="2001033" y="2239478"/>
                  <a:pt x="1959323" y="2242687"/>
                </a:cubicBezTo>
                <a:cubicBezTo>
                  <a:pt x="1844050" y="2150467"/>
                  <a:pt x="1802046" y="2134496"/>
                  <a:pt x="1737942" y="1963554"/>
                </a:cubicBezTo>
                <a:cubicBezTo>
                  <a:pt x="1707008" y="1881063"/>
                  <a:pt x="1705858" y="1790299"/>
                  <a:pt x="1689816" y="1703672"/>
                </a:cubicBezTo>
                <a:cubicBezTo>
                  <a:pt x="1737882" y="1386434"/>
                  <a:pt x="1691445" y="1378665"/>
                  <a:pt x="1911197" y="1135781"/>
                </a:cubicBezTo>
                <a:cubicBezTo>
                  <a:pt x="2022620" y="1012629"/>
                  <a:pt x="2070473" y="973227"/>
                  <a:pt x="2209580" y="962527"/>
                </a:cubicBezTo>
                <a:cubicBezTo>
                  <a:pt x="2216733" y="961977"/>
                  <a:pt x="2222414" y="968944"/>
                  <a:pt x="2228831" y="972152"/>
                </a:cubicBezTo>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Lato"/>
              <a:ea typeface="+mn-ea"/>
              <a:cs typeface="+mn-cs"/>
            </a:endParaRPr>
          </a:p>
        </p:txBody>
      </p:sp>
      <p:sp>
        <p:nvSpPr>
          <p:cNvPr id="30" name="TextBox 29">
            <a:extLst>
              <a:ext uri="{FF2B5EF4-FFF2-40B4-BE49-F238E27FC236}">
                <a16:creationId xmlns:a16="http://schemas.microsoft.com/office/drawing/2014/main" id="{9BB138B5-F9EC-5266-2641-93A603AF6E68}"/>
              </a:ext>
            </a:extLst>
          </p:cNvPr>
          <p:cNvSpPr txBox="1"/>
          <p:nvPr/>
        </p:nvSpPr>
        <p:spPr>
          <a:xfrm>
            <a:off x="264552" y="4993952"/>
            <a:ext cx="12961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Aleo"/>
                <a:ea typeface="+mn-ea"/>
                <a:cs typeface="+mn-cs"/>
              </a:rPr>
              <a:t>Taylor: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dirty="0">
                <a:ln>
                  <a:noFill/>
                </a:ln>
                <a:solidFill>
                  <a:srgbClr val="000000"/>
                </a:solidFill>
                <a:effectLst/>
                <a:uLnTx/>
                <a:uFillTx/>
                <a:latin typeface="Lato"/>
                <a:ea typeface="+mn-ea"/>
                <a:cs typeface="+mn-cs"/>
              </a:rPr>
              <a:t>Työtehtävät suunniteltiin millin ja sekunnin tarkasti</a:t>
            </a:r>
          </a:p>
        </p:txBody>
      </p:sp>
      <p:sp>
        <p:nvSpPr>
          <p:cNvPr id="31" name="TextBox 30">
            <a:extLst>
              <a:ext uri="{FF2B5EF4-FFF2-40B4-BE49-F238E27FC236}">
                <a16:creationId xmlns:a16="http://schemas.microsoft.com/office/drawing/2014/main" id="{CCC10A4F-A8D3-588C-5273-FD2E795EE535}"/>
              </a:ext>
            </a:extLst>
          </p:cNvPr>
          <p:cNvSpPr txBox="1"/>
          <p:nvPr/>
        </p:nvSpPr>
        <p:spPr>
          <a:xfrm>
            <a:off x="1474973" y="4966190"/>
            <a:ext cx="12961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Aleo"/>
                <a:ea typeface="+mn-ea"/>
                <a:cs typeface="+mn-cs"/>
              </a:rPr>
              <a:t>Weber: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dirty="0">
                <a:ln>
                  <a:noFill/>
                </a:ln>
                <a:solidFill>
                  <a:srgbClr val="000000"/>
                </a:solidFill>
                <a:effectLst/>
                <a:uLnTx/>
                <a:uFillTx/>
                <a:latin typeface="Lato"/>
                <a:ea typeface="+mn-ea"/>
                <a:cs typeface="+mn-cs"/>
              </a:rPr>
              <a:t>Keskiössä valtasuhteet ja määräysoikeudet työroolien välillä</a:t>
            </a:r>
          </a:p>
        </p:txBody>
      </p:sp>
      <p:sp>
        <p:nvSpPr>
          <p:cNvPr id="32" name="TextBox 31">
            <a:extLst>
              <a:ext uri="{FF2B5EF4-FFF2-40B4-BE49-F238E27FC236}">
                <a16:creationId xmlns:a16="http://schemas.microsoft.com/office/drawing/2014/main" id="{A0DE0052-349B-69D0-E4D5-7FA1FD0A7D4F}"/>
              </a:ext>
            </a:extLst>
          </p:cNvPr>
          <p:cNvSpPr txBox="1"/>
          <p:nvPr/>
        </p:nvSpPr>
        <p:spPr>
          <a:xfrm>
            <a:off x="5018014" y="5589661"/>
            <a:ext cx="4390353" cy="8540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rgbClr val="000000"/>
                </a:solidFill>
                <a:effectLst/>
                <a:uLnTx/>
                <a:uFillTx/>
                <a:latin typeface="Aleo"/>
                <a:ea typeface="+mn-ea"/>
                <a:cs typeface="+mn-cs"/>
              </a:rPr>
              <a:t>Drucker</a:t>
            </a:r>
            <a:r>
              <a:rPr kumimoji="0" lang="fi-FI" sz="1800" b="0" i="0" u="none" strike="noStrike" kern="1200" cap="none" spc="0" normalizeH="0" baseline="0" noProof="0" dirty="0">
                <a:ln>
                  <a:noFill/>
                </a:ln>
                <a:solidFill>
                  <a:srgbClr val="000000"/>
                </a:solidFill>
                <a:effectLst/>
                <a:uLnTx/>
                <a:uFillTx/>
                <a:latin typeface="Aleo"/>
                <a:ea typeface="+mn-ea"/>
                <a:cs typeface="+mn-cs"/>
              </a:rPr>
              <a:t> (1954)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dirty="0">
                <a:ln>
                  <a:noFill/>
                </a:ln>
                <a:solidFill>
                  <a:srgbClr val="000000"/>
                </a:solidFill>
                <a:effectLst/>
                <a:uLnTx/>
                <a:uFillTx/>
                <a:latin typeface="Lato"/>
                <a:ea typeface="+mn-ea"/>
                <a:cs typeface="+mn-cs"/>
              </a:rPr>
              <a:t>Management </a:t>
            </a:r>
            <a:r>
              <a:rPr kumimoji="0" lang="fi-FI" sz="1050" b="0" i="0" u="none" strike="noStrike" kern="1200" cap="none" spc="0" normalizeH="0" baseline="0" noProof="0" dirty="0" err="1">
                <a:ln>
                  <a:noFill/>
                </a:ln>
                <a:solidFill>
                  <a:srgbClr val="000000"/>
                </a:solidFill>
                <a:effectLst/>
                <a:uLnTx/>
                <a:uFillTx/>
                <a:latin typeface="Lato"/>
                <a:ea typeface="+mn-ea"/>
                <a:cs typeface="+mn-cs"/>
              </a:rPr>
              <a:t>by</a:t>
            </a:r>
            <a:r>
              <a:rPr kumimoji="0" lang="fi-FI" sz="1050" b="0" i="0" u="none" strike="noStrike" kern="1200" cap="none" spc="0" normalizeH="0" baseline="0" noProof="0" dirty="0">
                <a:ln>
                  <a:noFill/>
                </a:ln>
                <a:solidFill>
                  <a:srgbClr val="000000"/>
                </a:solidFill>
                <a:effectLst/>
                <a:uLnTx/>
                <a:uFillTx/>
                <a:latin typeface="Lato"/>
                <a:ea typeface="+mn-ea"/>
                <a:cs typeface="+mn-cs"/>
              </a:rPr>
              <a:t> </a:t>
            </a:r>
            <a:r>
              <a:rPr kumimoji="0" lang="fi-FI" sz="1050" b="0" i="0" u="none" strike="noStrike" kern="1200" cap="none" spc="0" normalizeH="0" baseline="0" noProof="0" dirty="0" err="1">
                <a:ln>
                  <a:noFill/>
                </a:ln>
                <a:solidFill>
                  <a:srgbClr val="000000"/>
                </a:solidFill>
                <a:effectLst/>
                <a:uLnTx/>
                <a:uFillTx/>
                <a:latin typeface="Lato"/>
                <a:ea typeface="+mn-ea"/>
                <a:cs typeface="+mn-cs"/>
              </a:rPr>
              <a:t>objectives</a:t>
            </a:r>
            <a:endParaRPr kumimoji="0" lang="fi-FI" sz="1050" b="0" i="0" u="none" strike="noStrike" kern="1200" cap="none" spc="0" normalizeH="0" baseline="0" noProof="0" dirty="0">
              <a:ln>
                <a:noFill/>
              </a:ln>
              <a:solidFill>
                <a:srgbClr val="000000"/>
              </a:solidFill>
              <a:effectLst/>
              <a:uLnTx/>
              <a:uFillTx/>
              <a:latin typeface="La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dirty="0">
                <a:ln>
                  <a:noFill/>
                </a:ln>
                <a:solidFill>
                  <a:srgbClr val="000000"/>
                </a:solidFill>
                <a:effectLst/>
                <a:uLnTx/>
                <a:uFillTx/>
                <a:latin typeface="Lato"/>
                <a:ea typeface="+mn-ea"/>
                <a:cs typeface="+mn-cs"/>
              </a:rPr>
              <a:t>Org-tason tavoitteiden tulee olla linjassa työntekijöiden tehtävien, päämäärien ja suoriutumisen kanssa.</a:t>
            </a:r>
          </a:p>
        </p:txBody>
      </p:sp>
      <p:sp>
        <p:nvSpPr>
          <p:cNvPr id="8" name="TextBox 7">
            <a:extLst>
              <a:ext uri="{FF2B5EF4-FFF2-40B4-BE49-F238E27FC236}">
                <a16:creationId xmlns:a16="http://schemas.microsoft.com/office/drawing/2014/main" id="{C9079617-BDC8-ED1B-6F91-47004CD902BB}"/>
              </a:ext>
            </a:extLst>
          </p:cNvPr>
          <p:cNvSpPr txBox="1"/>
          <p:nvPr/>
        </p:nvSpPr>
        <p:spPr>
          <a:xfrm>
            <a:off x="8186162" y="3454053"/>
            <a:ext cx="1654254" cy="8463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0000"/>
                </a:solidFill>
                <a:effectLst/>
                <a:uLnTx/>
                <a:uFillTx/>
                <a:latin typeface="Aleo"/>
                <a:ea typeface="+mn-ea"/>
                <a:cs typeface="+mn-cs"/>
              </a:rPr>
              <a:t>Harvardin ja Michiganin HRM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dirty="0">
                <a:ln>
                  <a:noFill/>
                </a:ln>
                <a:solidFill>
                  <a:srgbClr val="000000"/>
                </a:solidFill>
                <a:effectLst/>
                <a:uLnTx/>
                <a:uFillTx/>
                <a:latin typeface="Lato"/>
                <a:ea typeface="+mn-ea"/>
                <a:cs typeface="+mn-cs"/>
              </a:rPr>
              <a:t>Voimavara- </a:t>
            </a:r>
            <a:r>
              <a:rPr kumimoji="0" lang="fi-FI" sz="1050" b="0" i="0" u="none" strike="noStrike" kern="1200" cap="none" spc="0" normalizeH="0" baseline="0" noProof="0" dirty="0" err="1">
                <a:ln>
                  <a:noFill/>
                </a:ln>
                <a:solidFill>
                  <a:srgbClr val="000000"/>
                </a:solidFill>
                <a:effectLst/>
                <a:uLnTx/>
                <a:uFillTx/>
                <a:latin typeface="Lato"/>
                <a:ea typeface="+mn-ea"/>
                <a:cs typeface="+mn-cs"/>
              </a:rPr>
              <a:t>vs</a:t>
            </a:r>
            <a:r>
              <a:rPr kumimoji="0" lang="fi-FI" sz="1050" b="0" i="0" u="none" strike="noStrike" kern="1200" cap="none" spc="0" normalizeH="0" baseline="0" noProof="0" dirty="0">
                <a:ln>
                  <a:noFill/>
                </a:ln>
                <a:solidFill>
                  <a:srgbClr val="000000"/>
                </a:solidFill>
                <a:effectLst/>
                <a:uLnTx/>
                <a:uFillTx/>
                <a:latin typeface="Lato"/>
                <a:ea typeface="+mn-ea"/>
                <a:cs typeface="+mn-cs"/>
              </a:rPr>
              <a:t> kustannusnäkökulma</a:t>
            </a:r>
          </a:p>
        </p:txBody>
      </p:sp>
    </p:spTree>
    <p:extLst>
      <p:ext uri="{BB962C8B-B14F-4D97-AF65-F5344CB8AC3E}">
        <p14:creationId xmlns:p14="http://schemas.microsoft.com/office/powerpoint/2010/main" val="2504530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itting at a table with a computer">
            <a:extLst>
              <a:ext uri="{FF2B5EF4-FFF2-40B4-BE49-F238E27FC236}">
                <a16:creationId xmlns:a16="http://schemas.microsoft.com/office/drawing/2014/main" id="{36CA92A9-C798-4366-3BF5-1994435D59DB}"/>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6138" r="14640"/>
          <a:stretch/>
        </p:blipFill>
        <p:spPr>
          <a:xfrm>
            <a:off x="1" y="0"/>
            <a:ext cx="6092533" cy="6858000"/>
          </a:xfrm>
        </p:spPr>
      </p:pic>
      <p:sp>
        <p:nvSpPr>
          <p:cNvPr id="4" name="Title 3"/>
          <p:cNvSpPr>
            <a:spLocks noGrp="1"/>
          </p:cNvSpPr>
          <p:nvPr>
            <p:ph type="title"/>
          </p:nvPr>
        </p:nvSpPr>
        <p:spPr>
          <a:xfrm>
            <a:off x="6672063" y="1773238"/>
            <a:ext cx="4896049" cy="1080964"/>
          </a:xfrm>
        </p:spPr>
        <p:txBody>
          <a:bodyPr/>
          <a:lstStyle/>
          <a:p>
            <a:r>
              <a:rPr lang="en-US" dirty="0" err="1"/>
              <a:t>Strateginen</a:t>
            </a:r>
            <a:r>
              <a:rPr lang="en-US" dirty="0"/>
              <a:t> </a:t>
            </a:r>
            <a:r>
              <a:rPr lang="en-US" dirty="0" err="1"/>
              <a:t>työn</a:t>
            </a:r>
            <a:r>
              <a:rPr lang="en-US" dirty="0"/>
              <a:t> </a:t>
            </a:r>
            <a:r>
              <a:rPr lang="en-US" dirty="0" err="1"/>
              <a:t>uudelleen</a:t>
            </a:r>
            <a:r>
              <a:rPr lang="en-US" dirty="0"/>
              <a:t> </a:t>
            </a:r>
            <a:r>
              <a:rPr lang="en-US" dirty="0" err="1"/>
              <a:t>suunnittelu</a:t>
            </a:r>
            <a:endParaRPr lang="fi-FI" dirty="0"/>
          </a:p>
        </p:txBody>
      </p:sp>
      <p:sp>
        <p:nvSpPr>
          <p:cNvPr id="3" name="Text Placeholder 2"/>
          <p:cNvSpPr>
            <a:spLocks noGrp="1"/>
          </p:cNvSpPr>
          <p:nvPr>
            <p:ph idx="1"/>
          </p:nvPr>
        </p:nvSpPr>
        <p:spPr>
          <a:xfrm>
            <a:off x="6672263" y="2997200"/>
            <a:ext cx="4895850" cy="3168650"/>
          </a:xfrm>
        </p:spPr>
        <p:txBody>
          <a:bodyPr/>
          <a:lstStyle/>
          <a:p>
            <a:r>
              <a:rPr lang="en-US" dirty="0" err="1">
                <a:sym typeface="Arial" charset="0"/>
              </a:rPr>
              <a:t>Työroolien</a:t>
            </a:r>
            <a:r>
              <a:rPr lang="en-US" dirty="0">
                <a:sym typeface="Arial" charset="0"/>
              </a:rPr>
              <a:t> ja </a:t>
            </a:r>
            <a:r>
              <a:rPr lang="en-US" dirty="0" err="1">
                <a:sym typeface="Arial" charset="0"/>
              </a:rPr>
              <a:t>tehtävien</a:t>
            </a:r>
            <a:r>
              <a:rPr lang="en-US" dirty="0">
                <a:sym typeface="Arial" charset="0"/>
              </a:rPr>
              <a:t> </a:t>
            </a:r>
            <a:r>
              <a:rPr lang="en-US" dirty="0" err="1">
                <a:sym typeface="Arial" charset="0"/>
              </a:rPr>
              <a:t>säännöllinen</a:t>
            </a:r>
            <a:r>
              <a:rPr lang="en-US" dirty="0">
                <a:sym typeface="Arial" charset="0"/>
              </a:rPr>
              <a:t> </a:t>
            </a:r>
            <a:r>
              <a:rPr lang="en-US" dirty="0" err="1">
                <a:sym typeface="Arial" charset="0"/>
              </a:rPr>
              <a:t>arviointi</a:t>
            </a:r>
            <a:r>
              <a:rPr lang="en-US" dirty="0">
                <a:sym typeface="Arial" charset="0"/>
              </a:rPr>
              <a:t>: </a:t>
            </a:r>
            <a:r>
              <a:rPr lang="en-US" dirty="0" err="1">
                <a:solidFill>
                  <a:schemeClr val="accent3"/>
                </a:solidFill>
                <a:latin typeface="+mj-lt"/>
                <a:sym typeface="Arial" charset="0"/>
              </a:rPr>
              <a:t>tukeeko</a:t>
            </a:r>
            <a:r>
              <a:rPr lang="en-US" dirty="0">
                <a:solidFill>
                  <a:schemeClr val="accent3"/>
                </a:solidFill>
                <a:latin typeface="+mj-lt"/>
                <a:sym typeface="Arial" charset="0"/>
              </a:rPr>
              <a:t> </a:t>
            </a:r>
            <a:r>
              <a:rPr lang="en-US" dirty="0" err="1">
                <a:solidFill>
                  <a:schemeClr val="accent3"/>
                </a:solidFill>
                <a:latin typeface="+mj-lt"/>
                <a:sym typeface="Arial" charset="0"/>
              </a:rPr>
              <a:t>edelleen</a:t>
            </a:r>
            <a:r>
              <a:rPr lang="en-US" dirty="0">
                <a:solidFill>
                  <a:schemeClr val="accent3"/>
                </a:solidFill>
                <a:latin typeface="+mj-lt"/>
                <a:sym typeface="Arial" charset="0"/>
              </a:rPr>
              <a:t> </a:t>
            </a:r>
            <a:r>
              <a:rPr lang="en-US" dirty="0" err="1">
                <a:solidFill>
                  <a:schemeClr val="accent3"/>
                </a:solidFill>
                <a:latin typeface="+mj-lt"/>
                <a:sym typeface="Arial" charset="0"/>
              </a:rPr>
              <a:t>org:n</a:t>
            </a:r>
            <a:r>
              <a:rPr lang="en-US" dirty="0">
                <a:solidFill>
                  <a:schemeClr val="accent3"/>
                </a:solidFill>
                <a:latin typeface="+mj-lt"/>
                <a:sym typeface="Arial" charset="0"/>
              </a:rPr>
              <a:t> </a:t>
            </a:r>
            <a:r>
              <a:rPr lang="en-US" dirty="0" err="1">
                <a:solidFill>
                  <a:schemeClr val="accent3"/>
                </a:solidFill>
                <a:latin typeface="+mj-lt"/>
                <a:sym typeface="Arial" charset="0"/>
              </a:rPr>
              <a:t>tavoitteita</a:t>
            </a:r>
            <a:r>
              <a:rPr lang="en-US" dirty="0">
                <a:solidFill>
                  <a:schemeClr val="accent3"/>
                </a:solidFill>
                <a:latin typeface="+mj-lt"/>
                <a:sym typeface="Arial" charset="0"/>
              </a:rPr>
              <a:t>?</a:t>
            </a:r>
          </a:p>
          <a:p>
            <a:r>
              <a:rPr lang="en-US" dirty="0" err="1">
                <a:sym typeface="Arial" charset="0"/>
              </a:rPr>
              <a:t>Työn</a:t>
            </a:r>
            <a:r>
              <a:rPr lang="en-US" dirty="0">
                <a:sym typeface="Arial" charset="0"/>
              </a:rPr>
              <a:t> </a:t>
            </a:r>
            <a:r>
              <a:rPr lang="en-US" dirty="0" err="1">
                <a:sym typeface="Arial" charset="0"/>
              </a:rPr>
              <a:t>laajentaminen</a:t>
            </a:r>
            <a:r>
              <a:rPr lang="en-US" dirty="0">
                <a:sym typeface="Arial" charset="0"/>
              </a:rPr>
              <a:t> (</a:t>
            </a:r>
            <a:r>
              <a:rPr lang="en-US" i="1" dirty="0">
                <a:sym typeface="Arial" charset="0"/>
              </a:rPr>
              <a:t>job enlargement</a:t>
            </a:r>
            <a:r>
              <a:rPr lang="en-US" dirty="0">
                <a:sym typeface="Arial" charset="0"/>
              </a:rPr>
              <a:t>)</a:t>
            </a:r>
          </a:p>
          <a:p>
            <a:pPr lvl="1"/>
            <a:r>
              <a:rPr lang="en-US" dirty="0" err="1">
                <a:sym typeface="Arial" charset="0"/>
              </a:rPr>
              <a:t>tehtäviä</a:t>
            </a:r>
            <a:r>
              <a:rPr lang="en-US" dirty="0">
                <a:sym typeface="Arial" charset="0"/>
              </a:rPr>
              <a:t> </a:t>
            </a:r>
            <a:r>
              <a:rPr lang="en-US" dirty="0" err="1">
                <a:sym typeface="Arial" charset="0"/>
              </a:rPr>
              <a:t>vaihdellaan</a:t>
            </a:r>
            <a:r>
              <a:rPr lang="en-US" dirty="0">
                <a:sym typeface="Arial" charset="0"/>
              </a:rPr>
              <a:t>, </a:t>
            </a:r>
            <a:r>
              <a:rPr lang="en-US" dirty="0" err="1">
                <a:sym typeface="Arial" charset="0"/>
              </a:rPr>
              <a:t>vaativuustaso</a:t>
            </a:r>
            <a:r>
              <a:rPr lang="en-US" dirty="0">
                <a:sym typeface="Arial" charset="0"/>
              </a:rPr>
              <a:t> </a:t>
            </a:r>
            <a:r>
              <a:rPr lang="en-US" dirty="0" err="1">
                <a:sym typeface="Arial" charset="0"/>
              </a:rPr>
              <a:t>pysyy</a:t>
            </a:r>
            <a:endParaRPr lang="en-US" dirty="0">
              <a:sym typeface="Arial" charset="0"/>
            </a:endParaRPr>
          </a:p>
          <a:p>
            <a:r>
              <a:rPr lang="en-US" dirty="0" err="1">
                <a:sym typeface="Arial" charset="0"/>
              </a:rPr>
              <a:t>Työn</a:t>
            </a:r>
            <a:r>
              <a:rPr lang="en-US" dirty="0">
                <a:sym typeface="Arial" charset="0"/>
              </a:rPr>
              <a:t> </a:t>
            </a:r>
            <a:r>
              <a:rPr lang="en-US" dirty="0" err="1">
                <a:sym typeface="Arial" charset="0"/>
              </a:rPr>
              <a:t>rikastaminen</a:t>
            </a:r>
            <a:r>
              <a:rPr lang="en-US" dirty="0">
                <a:sym typeface="Arial" charset="0"/>
              </a:rPr>
              <a:t> (</a:t>
            </a:r>
            <a:r>
              <a:rPr lang="en-US" i="1" dirty="0">
                <a:sym typeface="Arial" charset="0"/>
              </a:rPr>
              <a:t>job enrichment</a:t>
            </a:r>
            <a:r>
              <a:rPr lang="en-US" dirty="0">
                <a:sym typeface="Arial" charset="0"/>
              </a:rPr>
              <a:t>)</a:t>
            </a:r>
          </a:p>
          <a:p>
            <a:pPr lvl="1"/>
            <a:r>
              <a:rPr lang="en-US" dirty="0" err="1">
                <a:sym typeface="Arial" charset="0"/>
              </a:rPr>
              <a:t>lisätään</a:t>
            </a:r>
            <a:r>
              <a:rPr lang="en-US" dirty="0">
                <a:sym typeface="Arial" charset="0"/>
              </a:rPr>
              <a:t> </a:t>
            </a:r>
            <a:r>
              <a:rPr lang="en-US" dirty="0" err="1">
                <a:sym typeface="Arial" charset="0"/>
              </a:rPr>
              <a:t>vaativampia</a:t>
            </a:r>
            <a:r>
              <a:rPr lang="en-US" dirty="0">
                <a:sym typeface="Arial" charset="0"/>
              </a:rPr>
              <a:t> </a:t>
            </a:r>
            <a:r>
              <a:rPr lang="en-US" dirty="0" err="1">
                <a:sym typeface="Arial" charset="0"/>
              </a:rPr>
              <a:t>tehtäviä</a:t>
            </a:r>
            <a:endParaRPr lang="en-US" dirty="0">
              <a:sym typeface="Arial" charset="0"/>
            </a:endParaRPr>
          </a:p>
          <a:p>
            <a:endParaRPr lang="en-US" dirty="0">
              <a:sym typeface="Arial" charset="0"/>
            </a:endParaRPr>
          </a:p>
        </p:txBody>
      </p:sp>
      <p:sp>
        <p:nvSpPr>
          <p:cNvPr id="5" name="Date Placeholder 4">
            <a:extLst>
              <a:ext uri="{FF2B5EF4-FFF2-40B4-BE49-F238E27FC236}">
                <a16:creationId xmlns:a16="http://schemas.microsoft.com/office/drawing/2014/main" id="{6B94A336-2FF4-93F6-58DE-39D22C3D18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A280A1-27B7-494C-8CC3-E2376FBCE445}" type="datetime1">
              <a:rPr kumimoji="0" lang="fi-FI" sz="900" b="0" i="0" u="none" strike="noStrike" kern="1200" cap="all" spc="50" normalizeH="0" baseline="0" noProof="0" smtClean="0">
                <a:ln>
                  <a:noFill/>
                </a:ln>
                <a:solidFill>
                  <a:prstClr val="white"/>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a:ln>
                <a:noFill/>
              </a:ln>
              <a:solidFill>
                <a:prstClr val="white"/>
              </a:solidFill>
              <a:effectLst/>
              <a:uLnTx/>
              <a:uFillTx/>
              <a:latin typeface="Aleo"/>
              <a:ea typeface="+mn-ea"/>
              <a:cs typeface="+mn-cs"/>
            </a:endParaRPr>
          </a:p>
        </p:txBody>
      </p:sp>
      <p:sp>
        <p:nvSpPr>
          <p:cNvPr id="6" name="Footer Placeholder 5">
            <a:extLst>
              <a:ext uri="{FF2B5EF4-FFF2-40B4-BE49-F238E27FC236}">
                <a16:creationId xmlns:a16="http://schemas.microsoft.com/office/drawing/2014/main" id="{8745D2EA-CDBE-53D9-DDE1-AFD045D9C90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a:ln>
                  <a:noFill/>
                </a:ln>
                <a:solidFill>
                  <a:prstClr val="white"/>
                </a:solidFill>
                <a:effectLst/>
                <a:uLnTx/>
                <a:uFillTx/>
                <a:latin typeface="Aleo"/>
                <a:ea typeface="+mn-ea"/>
                <a:cs typeface="+mn-cs"/>
              </a:rPr>
              <a:t>JYU Since 1863.</a:t>
            </a:r>
            <a:endParaRPr kumimoji="0" lang="fi-FI" sz="900" b="0" i="0" u="none" strike="noStrike" kern="1200" cap="all" spc="50" normalizeH="0" baseline="0" noProof="0" dirty="0">
              <a:ln>
                <a:noFill/>
              </a:ln>
              <a:solidFill>
                <a:prstClr val="white"/>
              </a:solidFill>
              <a:effectLst/>
              <a:uLnTx/>
              <a:uFillTx/>
              <a:latin typeface="Aleo"/>
              <a:ea typeface="+mn-ea"/>
              <a:cs typeface="+mn-cs"/>
            </a:endParaRPr>
          </a:p>
        </p:txBody>
      </p:sp>
      <p:sp>
        <p:nvSpPr>
          <p:cNvPr id="7" name="Slide Number Placeholder 6">
            <a:extLst>
              <a:ext uri="{FF2B5EF4-FFF2-40B4-BE49-F238E27FC236}">
                <a16:creationId xmlns:a16="http://schemas.microsoft.com/office/drawing/2014/main" id="{A72516B0-2EDA-D77E-E7C9-B54AE355423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prstClr val="white"/>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fi-FI" sz="900" b="0" i="0" u="none" strike="noStrike" kern="1200" cap="all" spc="50" normalizeH="0" baseline="0" noProof="0">
              <a:ln>
                <a:noFill/>
              </a:ln>
              <a:solidFill>
                <a:prstClr val="white"/>
              </a:solidFill>
              <a:effectLst/>
              <a:uLnTx/>
              <a:uFillTx/>
              <a:latin typeface="Aleo"/>
              <a:ea typeface="+mn-ea"/>
              <a:cs typeface="+mn-cs"/>
            </a:endParaRPr>
          </a:p>
        </p:txBody>
      </p:sp>
    </p:spTree>
    <p:extLst>
      <p:ext uri="{BB962C8B-B14F-4D97-AF65-F5344CB8AC3E}">
        <p14:creationId xmlns:p14="http://schemas.microsoft.com/office/powerpoint/2010/main" val="2806079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41E71C-9046-81F5-5F22-32A1396683A6}"/>
              </a:ext>
            </a:extLst>
          </p:cNvPr>
          <p:cNvSpPr>
            <a:spLocks noGrp="1"/>
          </p:cNvSpPr>
          <p:nvPr>
            <p:ph type="title"/>
          </p:nvPr>
        </p:nvSpPr>
        <p:spPr>
          <a:xfrm>
            <a:off x="623888" y="476250"/>
            <a:ext cx="10296648" cy="1080542"/>
          </a:xfrm>
        </p:spPr>
        <p:txBody>
          <a:bodyPr/>
          <a:lstStyle/>
          <a:p>
            <a:r>
              <a:rPr lang="en-US" dirty="0" err="1"/>
              <a:t>Työtehtävien</a:t>
            </a:r>
            <a:r>
              <a:rPr lang="en-US" dirty="0"/>
              <a:t> </a:t>
            </a:r>
            <a:r>
              <a:rPr lang="en-US" dirty="0" err="1"/>
              <a:t>analysointi</a:t>
            </a:r>
            <a:r>
              <a:rPr lang="en-US" dirty="0"/>
              <a:t> ja </a:t>
            </a:r>
            <a:r>
              <a:rPr lang="en-US" dirty="0" err="1"/>
              <a:t>muotoilu</a:t>
            </a:r>
            <a:endParaRPr lang="en-US" dirty="0"/>
          </a:p>
        </p:txBody>
      </p:sp>
      <p:sp>
        <p:nvSpPr>
          <p:cNvPr id="19" name="Content Placeholder 2">
            <a:extLst>
              <a:ext uri="{FF2B5EF4-FFF2-40B4-BE49-F238E27FC236}">
                <a16:creationId xmlns:a16="http://schemas.microsoft.com/office/drawing/2014/main" id="{9B9995DF-F7BB-2EB1-C5E2-21C523A61BFB}"/>
              </a:ext>
            </a:extLst>
          </p:cNvPr>
          <p:cNvSpPr>
            <a:spLocks noGrp="1"/>
          </p:cNvSpPr>
          <p:nvPr>
            <p:ph idx="1"/>
          </p:nvPr>
        </p:nvSpPr>
        <p:spPr>
          <a:xfrm>
            <a:off x="623889" y="1773239"/>
            <a:ext cx="10940436" cy="4392612"/>
          </a:xfrm>
        </p:spPr>
        <p:txBody>
          <a:bodyPr/>
          <a:lstStyle/>
          <a:p>
            <a:r>
              <a:rPr lang="en-US" dirty="0" err="1"/>
              <a:t>Työn</a:t>
            </a:r>
            <a:r>
              <a:rPr lang="en-US" dirty="0"/>
              <a:t> </a:t>
            </a:r>
            <a:r>
              <a:rPr lang="en-US" dirty="0" err="1"/>
              <a:t>analysoinnilla</a:t>
            </a:r>
            <a:r>
              <a:rPr lang="en-US" dirty="0"/>
              <a:t> </a:t>
            </a:r>
            <a:r>
              <a:rPr lang="en-US" dirty="0" err="1"/>
              <a:t>pyritään</a:t>
            </a:r>
            <a:r>
              <a:rPr lang="en-US" dirty="0"/>
              <a:t> </a:t>
            </a:r>
            <a:r>
              <a:rPr lang="en-US" dirty="0" err="1"/>
              <a:t>selvittämään</a:t>
            </a:r>
            <a:r>
              <a:rPr lang="en-US" dirty="0"/>
              <a:t> </a:t>
            </a:r>
            <a:r>
              <a:rPr lang="en-US" dirty="0" err="1"/>
              <a:t>mitä</a:t>
            </a:r>
            <a:r>
              <a:rPr lang="en-US" dirty="0"/>
              <a:t> </a:t>
            </a:r>
            <a:r>
              <a:rPr lang="en-US" dirty="0" err="1"/>
              <a:t>työtehtäviä</a:t>
            </a:r>
            <a:r>
              <a:rPr lang="en-US" dirty="0"/>
              <a:t> </a:t>
            </a:r>
            <a:r>
              <a:rPr lang="en-US" dirty="0" err="1"/>
              <a:t>siihen</a:t>
            </a:r>
            <a:r>
              <a:rPr lang="en-US" dirty="0"/>
              <a:t> </a:t>
            </a:r>
            <a:r>
              <a:rPr lang="en-US" dirty="0" err="1"/>
              <a:t>sisältyy</a:t>
            </a:r>
            <a:r>
              <a:rPr lang="en-US" dirty="0"/>
              <a:t> ja </a:t>
            </a:r>
            <a:r>
              <a:rPr lang="en-US" dirty="0" err="1"/>
              <a:t>mikä</a:t>
            </a:r>
            <a:r>
              <a:rPr lang="en-US" dirty="0"/>
              <a:t> </a:t>
            </a:r>
            <a:r>
              <a:rPr lang="en-US" dirty="0" err="1"/>
              <a:t>työn</a:t>
            </a:r>
            <a:r>
              <a:rPr lang="en-US" dirty="0"/>
              <a:t> </a:t>
            </a:r>
            <a:r>
              <a:rPr lang="en-US" dirty="0" err="1"/>
              <a:t>nykyinen</a:t>
            </a:r>
            <a:r>
              <a:rPr lang="en-US" dirty="0"/>
              <a:t> ja </a:t>
            </a:r>
            <a:r>
              <a:rPr lang="en-US" dirty="0" err="1"/>
              <a:t>potentiaalinen</a:t>
            </a:r>
            <a:r>
              <a:rPr lang="en-US" dirty="0"/>
              <a:t> </a:t>
            </a:r>
            <a:r>
              <a:rPr lang="en-US" dirty="0" err="1"/>
              <a:t>arvo</a:t>
            </a:r>
            <a:r>
              <a:rPr lang="en-US" dirty="0"/>
              <a:t> </a:t>
            </a:r>
            <a:r>
              <a:rPr lang="en-US" dirty="0" err="1"/>
              <a:t>organisaatiolle</a:t>
            </a:r>
            <a:r>
              <a:rPr lang="en-US" dirty="0"/>
              <a:t> on.</a:t>
            </a:r>
          </a:p>
          <a:p>
            <a:r>
              <a:rPr lang="en-US" dirty="0" err="1"/>
              <a:t>Analyysissa</a:t>
            </a:r>
            <a:r>
              <a:rPr lang="en-US" dirty="0"/>
              <a:t> </a:t>
            </a:r>
            <a:r>
              <a:rPr lang="en-US" dirty="0" err="1"/>
              <a:t>kerätään</a:t>
            </a:r>
            <a:r>
              <a:rPr lang="en-US" dirty="0"/>
              <a:t> </a:t>
            </a:r>
            <a:r>
              <a:rPr lang="en-US" dirty="0" err="1"/>
              <a:t>tietoa</a:t>
            </a:r>
            <a:endParaRPr lang="en-US" dirty="0"/>
          </a:p>
          <a:p>
            <a:pPr lvl="1"/>
            <a:r>
              <a:rPr lang="en-US" dirty="0" err="1"/>
              <a:t>työtehtävistä</a:t>
            </a:r>
            <a:r>
              <a:rPr lang="en-US" dirty="0"/>
              <a:t>,</a:t>
            </a:r>
          </a:p>
          <a:p>
            <a:pPr lvl="1"/>
            <a:r>
              <a:rPr lang="en-US" dirty="0" err="1"/>
              <a:t>vastuista</a:t>
            </a:r>
            <a:r>
              <a:rPr lang="en-US" dirty="0"/>
              <a:t>,</a:t>
            </a:r>
          </a:p>
          <a:p>
            <a:pPr lvl="1"/>
            <a:r>
              <a:rPr lang="en-US" dirty="0" err="1"/>
              <a:t>työskentelyolosuhteista</a:t>
            </a:r>
            <a:r>
              <a:rPr lang="en-US" dirty="0"/>
              <a:t>,</a:t>
            </a:r>
          </a:p>
          <a:p>
            <a:pPr lvl="1"/>
            <a:r>
              <a:rPr lang="en-US" dirty="0" err="1"/>
              <a:t>siihen</a:t>
            </a:r>
            <a:r>
              <a:rPr lang="en-US" dirty="0"/>
              <a:t> </a:t>
            </a:r>
            <a:r>
              <a:rPr lang="en-US" dirty="0" err="1"/>
              <a:t>tarvittavista</a:t>
            </a:r>
            <a:r>
              <a:rPr lang="en-US" dirty="0"/>
              <a:t> </a:t>
            </a:r>
            <a:r>
              <a:rPr lang="en-US" dirty="0" err="1"/>
              <a:t>materiaaleista</a:t>
            </a:r>
            <a:r>
              <a:rPr lang="en-US" dirty="0"/>
              <a:t> ja </a:t>
            </a:r>
            <a:r>
              <a:rPr lang="en-US" dirty="0" err="1"/>
              <a:t>välineistä</a:t>
            </a:r>
            <a:r>
              <a:rPr lang="en-US" dirty="0"/>
              <a:t>,</a:t>
            </a:r>
          </a:p>
          <a:p>
            <a:pPr lvl="1"/>
            <a:r>
              <a:rPr lang="en-US" dirty="0" err="1"/>
              <a:t>KSAOista</a:t>
            </a:r>
            <a:r>
              <a:rPr lang="en-US" dirty="0"/>
              <a:t> (knowledge, skill set, abilities, other qualifications), </a:t>
            </a:r>
            <a:r>
              <a:rPr lang="en-US" dirty="0" err="1"/>
              <a:t>joita</a:t>
            </a:r>
            <a:r>
              <a:rPr lang="en-US" dirty="0"/>
              <a:t> </a:t>
            </a:r>
            <a:r>
              <a:rPr lang="en-US" dirty="0" err="1"/>
              <a:t>työn</a:t>
            </a:r>
            <a:r>
              <a:rPr lang="en-US" dirty="0"/>
              <a:t> </a:t>
            </a:r>
            <a:r>
              <a:rPr lang="en-US" dirty="0" err="1"/>
              <a:t>onnistuneeseen</a:t>
            </a:r>
            <a:r>
              <a:rPr lang="en-US" dirty="0"/>
              <a:t> </a:t>
            </a:r>
            <a:r>
              <a:rPr lang="en-US" dirty="0" err="1"/>
              <a:t>suorittamiseen</a:t>
            </a:r>
            <a:r>
              <a:rPr lang="en-US" dirty="0"/>
              <a:t> </a:t>
            </a:r>
            <a:r>
              <a:rPr lang="en-US" dirty="0" err="1"/>
              <a:t>tarvitaan</a:t>
            </a:r>
            <a:endParaRPr lang="en-US" dirty="0"/>
          </a:p>
          <a:p>
            <a:r>
              <a:rPr lang="en-US" dirty="0" err="1"/>
              <a:t>Tietojen</a:t>
            </a:r>
            <a:r>
              <a:rPr lang="en-US" dirty="0"/>
              <a:t> </a:t>
            </a:r>
            <a:r>
              <a:rPr lang="en-US" dirty="0" err="1"/>
              <a:t>pohjalta</a:t>
            </a:r>
            <a:r>
              <a:rPr lang="en-US" dirty="0"/>
              <a:t> </a:t>
            </a:r>
            <a:r>
              <a:rPr lang="en-US" dirty="0" err="1"/>
              <a:t>määritellään</a:t>
            </a:r>
            <a:r>
              <a:rPr lang="en-US" dirty="0"/>
              <a:t> </a:t>
            </a:r>
            <a:r>
              <a:rPr lang="en-US" dirty="0" err="1"/>
              <a:t>työn</a:t>
            </a:r>
            <a:r>
              <a:rPr lang="en-US" dirty="0"/>
              <a:t> </a:t>
            </a:r>
            <a:r>
              <a:rPr lang="en-US" dirty="0" err="1"/>
              <a:t>vaativuus</a:t>
            </a:r>
            <a:r>
              <a:rPr lang="en-US" dirty="0"/>
              <a:t> ja </a:t>
            </a:r>
            <a:r>
              <a:rPr lang="en-US" dirty="0" err="1"/>
              <a:t>sitä</a:t>
            </a:r>
            <a:r>
              <a:rPr lang="en-US" dirty="0"/>
              <a:t> </a:t>
            </a:r>
            <a:r>
              <a:rPr lang="en-US" dirty="0" err="1"/>
              <a:t>vastaava</a:t>
            </a:r>
            <a:r>
              <a:rPr lang="en-US" dirty="0"/>
              <a:t> </a:t>
            </a:r>
            <a:r>
              <a:rPr lang="en-US" dirty="0" err="1"/>
              <a:t>kompensaatio</a:t>
            </a:r>
            <a:r>
              <a:rPr lang="en-US" dirty="0"/>
              <a:t>.</a:t>
            </a:r>
          </a:p>
          <a:p>
            <a:pPr lvl="1"/>
            <a:endParaRPr lang="en-US" dirty="0"/>
          </a:p>
        </p:txBody>
      </p:sp>
      <p:sp>
        <p:nvSpPr>
          <p:cNvPr id="3" name="Date Placeholder 2">
            <a:extLst>
              <a:ext uri="{FF2B5EF4-FFF2-40B4-BE49-F238E27FC236}">
                <a16:creationId xmlns:a16="http://schemas.microsoft.com/office/drawing/2014/main" id="{74EC78B8-5CCF-EAB3-3050-43E7580AA203}"/>
              </a:ext>
            </a:extLst>
          </p:cNvPr>
          <p:cNvSpPr>
            <a:spLocks noGrp="1"/>
          </p:cNvSpPr>
          <p:nvPr>
            <p:ph type="dt" sz="half" idx="10"/>
          </p:nvPr>
        </p:nvSpPr>
        <p:spPr>
          <a:xfrm>
            <a:off x="1055440" y="6381329"/>
            <a:ext cx="5040560" cy="216024"/>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72A66F1-8076-4ACE-889A-652FA5977FC6}"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21.11.2024</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4" name="Footer Placeholder 3">
            <a:extLst>
              <a:ext uri="{FF2B5EF4-FFF2-40B4-BE49-F238E27FC236}">
                <a16:creationId xmlns:a16="http://schemas.microsoft.com/office/drawing/2014/main" id="{B43B1FA2-C499-8703-558A-5FBE50344FBB}"/>
              </a:ext>
            </a:extLst>
          </p:cNvPr>
          <p:cNvSpPr>
            <a:spLocks noGrp="1"/>
          </p:cNvSpPr>
          <p:nvPr>
            <p:ph type="ftr" sz="quarter" idx="11"/>
          </p:nvPr>
        </p:nvSpPr>
        <p:spPr>
          <a:xfrm>
            <a:off x="6096000" y="6381329"/>
            <a:ext cx="5472113" cy="216023"/>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fi-FI" sz="900" b="0" i="0" u="none" strike="noStrike" kern="1200" cap="all" spc="50" normalizeH="0" baseline="0" noProof="0">
                <a:ln>
                  <a:noFill/>
                </a:ln>
                <a:solidFill>
                  <a:srgbClr val="002957"/>
                </a:solidFill>
                <a:effectLst/>
                <a:uLnTx/>
                <a:uFillTx/>
                <a:latin typeface="Aleo"/>
                <a:ea typeface="+mn-ea"/>
                <a:cs typeface="+mn-cs"/>
              </a:rPr>
              <a:t>JYU Since 1863.</a:t>
            </a:r>
          </a:p>
        </p:txBody>
      </p:sp>
      <p:sp>
        <p:nvSpPr>
          <p:cNvPr id="5" name="Slide Number Placeholder 4">
            <a:extLst>
              <a:ext uri="{FF2B5EF4-FFF2-40B4-BE49-F238E27FC236}">
                <a16:creationId xmlns:a16="http://schemas.microsoft.com/office/drawing/2014/main" id="{9568F477-2932-886F-0D1A-B3C66B6401B0}"/>
              </a:ext>
            </a:extLst>
          </p:cNvPr>
          <p:cNvSpPr>
            <a:spLocks noGrp="1"/>
          </p:cNvSpPr>
          <p:nvPr>
            <p:ph type="sldNum" sz="quarter" idx="12"/>
          </p:nvPr>
        </p:nvSpPr>
        <p:spPr>
          <a:xfrm>
            <a:off x="623888" y="6381551"/>
            <a:ext cx="431998" cy="215801"/>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16</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Tree>
    <p:extLst>
      <p:ext uri="{BB962C8B-B14F-4D97-AF65-F5344CB8AC3E}">
        <p14:creationId xmlns:p14="http://schemas.microsoft.com/office/powerpoint/2010/main" val="4179966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41E71C-9046-81F5-5F22-32A1396683A6}"/>
              </a:ext>
            </a:extLst>
          </p:cNvPr>
          <p:cNvSpPr>
            <a:spLocks noGrp="1"/>
          </p:cNvSpPr>
          <p:nvPr>
            <p:ph type="title"/>
          </p:nvPr>
        </p:nvSpPr>
        <p:spPr>
          <a:xfrm>
            <a:off x="623888" y="476250"/>
            <a:ext cx="5328096" cy="1080542"/>
          </a:xfrm>
        </p:spPr>
        <p:txBody>
          <a:bodyPr anchor="t">
            <a:normAutofit/>
          </a:bodyPr>
          <a:lstStyle/>
          <a:p>
            <a:r>
              <a:rPr lang="en-US" dirty="0" err="1"/>
              <a:t>Analyysin</a:t>
            </a:r>
            <a:r>
              <a:rPr lang="en-US" dirty="0"/>
              <a:t> </a:t>
            </a:r>
            <a:r>
              <a:rPr lang="en-US" dirty="0" err="1"/>
              <a:t>arvo</a:t>
            </a:r>
            <a:endParaRPr lang="en-US" dirty="0"/>
          </a:p>
        </p:txBody>
      </p:sp>
      <p:sp>
        <p:nvSpPr>
          <p:cNvPr id="19" name="Content Placeholder 2">
            <a:extLst>
              <a:ext uri="{FF2B5EF4-FFF2-40B4-BE49-F238E27FC236}">
                <a16:creationId xmlns:a16="http://schemas.microsoft.com/office/drawing/2014/main" id="{9B9995DF-F7BB-2EB1-C5E2-21C523A61BFB}"/>
              </a:ext>
            </a:extLst>
          </p:cNvPr>
          <p:cNvSpPr>
            <a:spLocks noGrp="1"/>
          </p:cNvSpPr>
          <p:nvPr>
            <p:ph idx="1"/>
          </p:nvPr>
        </p:nvSpPr>
        <p:spPr>
          <a:xfrm>
            <a:off x="623888" y="1773239"/>
            <a:ext cx="5328096" cy="4392612"/>
          </a:xfrm>
        </p:spPr>
        <p:txBody>
          <a:bodyPr anchor="t">
            <a:normAutofit/>
          </a:bodyPr>
          <a:lstStyle/>
          <a:p>
            <a:r>
              <a:rPr lang="en-US" dirty="0" err="1"/>
              <a:t>Analyysi</a:t>
            </a:r>
            <a:r>
              <a:rPr lang="en-US" dirty="0"/>
              <a:t> </a:t>
            </a:r>
            <a:r>
              <a:rPr lang="en-US" dirty="0" err="1"/>
              <a:t>pohjana</a:t>
            </a:r>
            <a:r>
              <a:rPr lang="en-US" dirty="0"/>
              <a:t> </a:t>
            </a:r>
            <a:r>
              <a:rPr lang="en-US" dirty="0" err="1"/>
              <a:t>monille</a:t>
            </a:r>
            <a:r>
              <a:rPr lang="en-US" dirty="0"/>
              <a:t> HR-</a:t>
            </a:r>
            <a:r>
              <a:rPr lang="en-US" dirty="0" err="1"/>
              <a:t>päätöksille</a:t>
            </a:r>
            <a:r>
              <a:rPr lang="en-US" dirty="0"/>
              <a:t>:</a:t>
            </a:r>
          </a:p>
          <a:p>
            <a:pPr lvl="1"/>
            <a:r>
              <a:rPr lang="en-US" dirty="0" err="1"/>
              <a:t>työnhakuilmoitusten</a:t>
            </a:r>
            <a:r>
              <a:rPr lang="en-US" dirty="0"/>
              <a:t> </a:t>
            </a:r>
            <a:r>
              <a:rPr lang="en-US" dirty="0" err="1"/>
              <a:t>laatimiseen</a:t>
            </a:r>
            <a:r>
              <a:rPr lang="en-US" dirty="0"/>
              <a:t>,</a:t>
            </a:r>
          </a:p>
          <a:p>
            <a:pPr lvl="1"/>
            <a:r>
              <a:rPr lang="en-US" dirty="0" err="1"/>
              <a:t>palkitsemiseen</a:t>
            </a:r>
            <a:r>
              <a:rPr lang="en-US" dirty="0"/>
              <a:t>,</a:t>
            </a:r>
          </a:p>
          <a:p>
            <a:pPr lvl="1"/>
            <a:r>
              <a:rPr lang="en-US" dirty="0" err="1"/>
              <a:t>rekrytointistrategiaan</a:t>
            </a:r>
            <a:r>
              <a:rPr lang="en-US" dirty="0"/>
              <a:t>,</a:t>
            </a:r>
          </a:p>
          <a:p>
            <a:pPr lvl="1"/>
            <a:r>
              <a:rPr lang="en-US" dirty="0" err="1"/>
              <a:t>valintametodien</a:t>
            </a:r>
            <a:r>
              <a:rPr lang="en-US" dirty="0"/>
              <a:t>, -</a:t>
            </a:r>
            <a:r>
              <a:rPr lang="en-US" dirty="0" err="1"/>
              <a:t>työkalujen</a:t>
            </a:r>
            <a:r>
              <a:rPr lang="en-US" dirty="0"/>
              <a:t> ja –</a:t>
            </a:r>
            <a:r>
              <a:rPr lang="en-US" dirty="0" err="1"/>
              <a:t>testien</a:t>
            </a:r>
            <a:r>
              <a:rPr lang="en-US" dirty="0"/>
              <a:t> </a:t>
            </a:r>
            <a:r>
              <a:rPr lang="en-US" dirty="0" err="1"/>
              <a:t>valitsemiseen</a:t>
            </a:r>
            <a:r>
              <a:rPr lang="en-US" dirty="0"/>
              <a:t>,</a:t>
            </a:r>
          </a:p>
          <a:p>
            <a:pPr lvl="1"/>
            <a:r>
              <a:rPr lang="en-US" dirty="0" err="1"/>
              <a:t>suoriutumisen</a:t>
            </a:r>
            <a:r>
              <a:rPr lang="en-US" dirty="0"/>
              <a:t> </a:t>
            </a:r>
            <a:r>
              <a:rPr lang="en-US" dirty="0" err="1"/>
              <a:t>arviointiin</a:t>
            </a:r>
            <a:r>
              <a:rPr lang="en-US" dirty="0"/>
              <a:t>,</a:t>
            </a:r>
          </a:p>
          <a:p>
            <a:pPr lvl="1"/>
            <a:r>
              <a:rPr lang="en-US" dirty="0" err="1"/>
              <a:t>kehitys</a:t>
            </a:r>
            <a:r>
              <a:rPr lang="en-US" dirty="0"/>
              <a:t> ja </a:t>
            </a:r>
            <a:r>
              <a:rPr lang="en-US" dirty="0" err="1"/>
              <a:t>koulutustarpeiden</a:t>
            </a:r>
            <a:r>
              <a:rPr lang="en-US" dirty="0"/>
              <a:t> </a:t>
            </a:r>
            <a:r>
              <a:rPr lang="en-US" dirty="0" err="1"/>
              <a:t>havainnointiin</a:t>
            </a:r>
            <a:r>
              <a:rPr lang="en-US" dirty="0"/>
              <a:t>,</a:t>
            </a:r>
          </a:p>
          <a:p>
            <a:pPr lvl="1"/>
            <a:r>
              <a:rPr lang="en-US" dirty="0" err="1"/>
              <a:t>kehittymis</a:t>
            </a:r>
            <a:r>
              <a:rPr lang="en-US" dirty="0"/>
              <a:t>- ja </a:t>
            </a:r>
            <a:r>
              <a:rPr lang="en-US" dirty="0" err="1"/>
              <a:t>etenemissuunnitelmiin</a:t>
            </a:r>
            <a:r>
              <a:rPr lang="en-US" dirty="0"/>
              <a:t>.</a:t>
            </a:r>
          </a:p>
        </p:txBody>
      </p:sp>
      <p:pic>
        <p:nvPicPr>
          <p:cNvPr id="21" name="Picture 20" descr="Old woman working in kitchen">
            <a:extLst>
              <a:ext uri="{FF2B5EF4-FFF2-40B4-BE49-F238E27FC236}">
                <a16:creationId xmlns:a16="http://schemas.microsoft.com/office/drawing/2014/main" id="{EACF4E8B-3CF5-9D7E-8994-7AF70DF8B056}"/>
              </a:ext>
            </a:extLst>
          </p:cNvPr>
          <p:cNvPicPr>
            <a:picLocks noChangeAspect="1"/>
          </p:cNvPicPr>
          <p:nvPr/>
        </p:nvPicPr>
        <p:blipFill>
          <a:blip r:embed="rId3">
            <a:extLst>
              <a:ext uri="{28A0092B-C50C-407E-A947-70E740481C1C}">
                <a14:useLocalDpi xmlns:a14="http://schemas.microsoft.com/office/drawing/2010/main" val="0"/>
              </a:ext>
            </a:extLst>
          </a:blip>
          <a:srcRect l="31500" t="309" r="10640" b="-309"/>
          <a:stretch/>
        </p:blipFill>
        <p:spPr>
          <a:xfrm>
            <a:off x="6240016" y="10"/>
            <a:ext cx="5951984" cy="6857990"/>
          </a:xfrm>
          <a:custGeom>
            <a:avLst/>
            <a:gdLst>
              <a:gd name="connsiteX0" fmla="*/ 2320585 w 5951984"/>
              <a:gd name="connsiteY0" fmla="*/ 0 h 6858000"/>
              <a:gd name="connsiteX1" fmla="*/ 3168352 w 5951984"/>
              <a:gd name="connsiteY1" fmla="*/ 0 h 6858000"/>
              <a:gd name="connsiteX2" fmla="*/ 4074198 w 5951984"/>
              <a:gd name="connsiteY2" fmla="*/ 0 h 6858000"/>
              <a:gd name="connsiteX3" fmla="*/ 5951984 w 5951984"/>
              <a:gd name="connsiteY3" fmla="*/ 0 h 6858000"/>
              <a:gd name="connsiteX4" fmla="*/ 5951984 w 5951984"/>
              <a:gd name="connsiteY4" fmla="*/ 6858000 h 6858000"/>
              <a:gd name="connsiteX5" fmla="*/ 4074198 w 5951984"/>
              <a:gd name="connsiteY5" fmla="*/ 6858000 h 6858000"/>
              <a:gd name="connsiteX6" fmla="*/ 3168352 w 5951984"/>
              <a:gd name="connsiteY6" fmla="*/ 6858000 h 6858000"/>
              <a:gd name="connsiteX7" fmla="*/ 1074542 w 5951984"/>
              <a:gd name="connsiteY7" fmla="*/ 6858000 h 6858000"/>
              <a:gd name="connsiteX8" fmla="*/ 1074542 w 5951984"/>
              <a:gd name="connsiteY8" fmla="*/ 6825044 h 6858000"/>
              <a:gd name="connsiteX9" fmla="*/ 1066788 w 5951984"/>
              <a:gd name="connsiteY9" fmla="*/ 6858000 h 6858000"/>
              <a:gd name="connsiteX10" fmla="*/ 248653 w 5951984"/>
              <a:gd name="connsiteY10" fmla="*/ 6858000 h 6858000"/>
              <a:gd name="connsiteX11" fmla="*/ 236503 w 5951984"/>
              <a:gd name="connsiteY11" fmla="*/ 6820034 h 6858000"/>
              <a:gd name="connsiteX12" fmla="*/ 208679 w 5951984"/>
              <a:gd name="connsiteY12" fmla="*/ 6729607 h 6858000"/>
              <a:gd name="connsiteX13" fmla="*/ 184333 w 5951984"/>
              <a:gd name="connsiteY13" fmla="*/ 6642657 h 6858000"/>
              <a:gd name="connsiteX14" fmla="*/ 163466 w 5951984"/>
              <a:gd name="connsiteY14" fmla="*/ 6552230 h 6858000"/>
              <a:gd name="connsiteX15" fmla="*/ 142598 w 5951984"/>
              <a:gd name="connsiteY15" fmla="*/ 6465280 h 6858000"/>
              <a:gd name="connsiteX16" fmla="*/ 121730 w 5951984"/>
              <a:gd name="connsiteY16" fmla="*/ 6371374 h 6858000"/>
              <a:gd name="connsiteX17" fmla="*/ 104340 w 5951984"/>
              <a:gd name="connsiteY17" fmla="*/ 6280947 h 6858000"/>
              <a:gd name="connsiteX18" fmla="*/ 86950 w 5951984"/>
              <a:gd name="connsiteY18" fmla="*/ 6187041 h 6858000"/>
              <a:gd name="connsiteX19" fmla="*/ 73038 w 5951984"/>
              <a:gd name="connsiteY19" fmla="*/ 6089658 h 6858000"/>
              <a:gd name="connsiteX20" fmla="*/ 59126 w 5951984"/>
              <a:gd name="connsiteY20" fmla="*/ 5992274 h 6858000"/>
              <a:gd name="connsiteX21" fmla="*/ 45214 w 5951984"/>
              <a:gd name="connsiteY21" fmla="*/ 5894890 h 6858000"/>
              <a:gd name="connsiteX22" fmla="*/ 34780 w 5951984"/>
              <a:gd name="connsiteY22" fmla="*/ 5797507 h 6858000"/>
              <a:gd name="connsiteX23" fmla="*/ 24346 w 5951984"/>
              <a:gd name="connsiteY23" fmla="*/ 5696645 h 6858000"/>
              <a:gd name="connsiteX24" fmla="*/ 17390 w 5951984"/>
              <a:gd name="connsiteY24" fmla="*/ 5595784 h 6858000"/>
              <a:gd name="connsiteX25" fmla="*/ 10434 w 5951984"/>
              <a:gd name="connsiteY25" fmla="*/ 5491444 h 6858000"/>
              <a:gd name="connsiteX26" fmla="*/ 3478 w 5951984"/>
              <a:gd name="connsiteY26" fmla="*/ 5376671 h 6858000"/>
              <a:gd name="connsiteX27" fmla="*/ 0 w 5951984"/>
              <a:gd name="connsiteY27" fmla="*/ 5261897 h 6858000"/>
              <a:gd name="connsiteX28" fmla="*/ 0 w 5951984"/>
              <a:gd name="connsiteY28" fmla="*/ 5147124 h 6858000"/>
              <a:gd name="connsiteX29" fmla="*/ 3478 w 5951984"/>
              <a:gd name="connsiteY29" fmla="*/ 5032350 h 6858000"/>
              <a:gd name="connsiteX30" fmla="*/ 6956 w 5951984"/>
              <a:gd name="connsiteY30" fmla="*/ 4917577 h 6858000"/>
              <a:gd name="connsiteX31" fmla="*/ 17390 w 5951984"/>
              <a:gd name="connsiteY31" fmla="*/ 4802803 h 6858000"/>
              <a:gd name="connsiteX32" fmla="*/ 27824 w 5951984"/>
              <a:gd name="connsiteY32" fmla="*/ 4691508 h 6858000"/>
              <a:gd name="connsiteX33" fmla="*/ 38258 w 5951984"/>
              <a:gd name="connsiteY33" fmla="*/ 4580212 h 6858000"/>
              <a:gd name="connsiteX34" fmla="*/ 55648 w 5951984"/>
              <a:gd name="connsiteY34" fmla="*/ 4468916 h 6858000"/>
              <a:gd name="connsiteX35" fmla="*/ 73038 w 5951984"/>
              <a:gd name="connsiteY35" fmla="*/ 4357621 h 6858000"/>
              <a:gd name="connsiteX36" fmla="*/ 90428 w 5951984"/>
              <a:gd name="connsiteY36" fmla="*/ 4246325 h 6858000"/>
              <a:gd name="connsiteX37" fmla="*/ 114774 w 5951984"/>
              <a:gd name="connsiteY37" fmla="*/ 4135030 h 6858000"/>
              <a:gd name="connsiteX38" fmla="*/ 139120 w 5951984"/>
              <a:gd name="connsiteY38" fmla="*/ 4027212 h 6858000"/>
              <a:gd name="connsiteX39" fmla="*/ 163466 w 5951984"/>
              <a:gd name="connsiteY39" fmla="*/ 3919395 h 6858000"/>
              <a:gd name="connsiteX40" fmla="*/ 194767 w 5951984"/>
              <a:gd name="connsiteY40" fmla="*/ 3811577 h 6858000"/>
              <a:gd name="connsiteX41" fmla="*/ 226069 w 5951984"/>
              <a:gd name="connsiteY41" fmla="*/ 3703760 h 6858000"/>
              <a:gd name="connsiteX42" fmla="*/ 257371 w 5951984"/>
              <a:gd name="connsiteY42" fmla="*/ 3595942 h 6858000"/>
              <a:gd name="connsiteX43" fmla="*/ 292151 w 5951984"/>
              <a:gd name="connsiteY43" fmla="*/ 3488125 h 6858000"/>
              <a:gd name="connsiteX44" fmla="*/ 330409 w 5951984"/>
              <a:gd name="connsiteY44" fmla="*/ 3380307 h 6858000"/>
              <a:gd name="connsiteX45" fmla="*/ 368666 w 5951984"/>
              <a:gd name="connsiteY45" fmla="*/ 3275968 h 6858000"/>
              <a:gd name="connsiteX46" fmla="*/ 406924 w 5951984"/>
              <a:gd name="connsiteY46" fmla="*/ 3171628 h 6858000"/>
              <a:gd name="connsiteX47" fmla="*/ 448660 w 5951984"/>
              <a:gd name="connsiteY47" fmla="*/ 3063811 h 6858000"/>
              <a:gd name="connsiteX48" fmla="*/ 493874 w 5951984"/>
              <a:gd name="connsiteY48" fmla="*/ 2959471 h 6858000"/>
              <a:gd name="connsiteX49" fmla="*/ 539088 w 5951984"/>
              <a:gd name="connsiteY49" fmla="*/ 2855131 h 6858000"/>
              <a:gd name="connsiteX50" fmla="*/ 636471 w 5951984"/>
              <a:gd name="connsiteY50" fmla="*/ 2649930 h 6858000"/>
              <a:gd name="connsiteX51" fmla="*/ 737333 w 5951984"/>
              <a:gd name="connsiteY51" fmla="*/ 2441251 h 6858000"/>
              <a:gd name="connsiteX52" fmla="*/ 789503 w 5951984"/>
              <a:gd name="connsiteY52" fmla="*/ 2340390 h 6858000"/>
              <a:gd name="connsiteX53" fmla="*/ 845150 w 5951984"/>
              <a:gd name="connsiteY53" fmla="*/ 2239528 h 6858000"/>
              <a:gd name="connsiteX54" fmla="*/ 900798 w 5951984"/>
              <a:gd name="connsiteY54" fmla="*/ 2135188 h 6858000"/>
              <a:gd name="connsiteX55" fmla="*/ 959924 w 5951984"/>
              <a:gd name="connsiteY55" fmla="*/ 2034327 h 6858000"/>
              <a:gd name="connsiteX56" fmla="*/ 1015572 w 5951984"/>
              <a:gd name="connsiteY56" fmla="*/ 1933465 h 6858000"/>
              <a:gd name="connsiteX57" fmla="*/ 1074697 w 5951984"/>
              <a:gd name="connsiteY57" fmla="*/ 1832604 h 6858000"/>
              <a:gd name="connsiteX58" fmla="*/ 1196427 w 5951984"/>
              <a:gd name="connsiteY58" fmla="*/ 1630881 h 6858000"/>
              <a:gd name="connsiteX59" fmla="*/ 1325112 w 5951984"/>
              <a:gd name="connsiteY59" fmla="*/ 1432635 h 6858000"/>
              <a:gd name="connsiteX60" fmla="*/ 1453798 w 5951984"/>
              <a:gd name="connsiteY60" fmla="*/ 1230912 h 6858000"/>
              <a:gd name="connsiteX61" fmla="*/ 1585961 w 5951984"/>
              <a:gd name="connsiteY61" fmla="*/ 1032667 h 6858000"/>
              <a:gd name="connsiteX62" fmla="*/ 1655521 w 5951984"/>
              <a:gd name="connsiteY62" fmla="*/ 935284 h 6858000"/>
              <a:gd name="connsiteX63" fmla="*/ 1721603 w 5951984"/>
              <a:gd name="connsiteY63" fmla="*/ 837900 h 6858000"/>
              <a:gd name="connsiteX64" fmla="*/ 1999842 w 5951984"/>
              <a:gd name="connsiteY64" fmla="*/ 437932 h 6858000"/>
              <a:gd name="connsiteX65" fmla="*/ 2285036 w 5951984"/>
              <a:gd name="connsiteY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51984" h="6858000">
                <a:moveTo>
                  <a:pt x="2320585" y="0"/>
                </a:moveTo>
                <a:lnTo>
                  <a:pt x="3168352" y="0"/>
                </a:lnTo>
                <a:lnTo>
                  <a:pt x="4074198" y="0"/>
                </a:lnTo>
                <a:lnTo>
                  <a:pt x="5951984" y="0"/>
                </a:lnTo>
                <a:lnTo>
                  <a:pt x="5951984" y="6858000"/>
                </a:lnTo>
                <a:lnTo>
                  <a:pt x="4074198" y="6858000"/>
                </a:lnTo>
                <a:lnTo>
                  <a:pt x="3168352" y="6858000"/>
                </a:lnTo>
                <a:lnTo>
                  <a:pt x="1074542" y="6858000"/>
                </a:lnTo>
                <a:lnTo>
                  <a:pt x="1074542" y="6825044"/>
                </a:lnTo>
                <a:lnTo>
                  <a:pt x="1066788" y="6858000"/>
                </a:lnTo>
                <a:lnTo>
                  <a:pt x="248653" y="6858000"/>
                </a:lnTo>
                <a:lnTo>
                  <a:pt x="236503" y="6820034"/>
                </a:lnTo>
                <a:lnTo>
                  <a:pt x="208679"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7" y="3811577"/>
                </a:lnTo>
                <a:lnTo>
                  <a:pt x="226069" y="3703760"/>
                </a:lnTo>
                <a:lnTo>
                  <a:pt x="257371" y="3595942"/>
                </a:lnTo>
                <a:lnTo>
                  <a:pt x="292151" y="3488125"/>
                </a:lnTo>
                <a:lnTo>
                  <a:pt x="330409" y="3380307"/>
                </a:lnTo>
                <a:lnTo>
                  <a:pt x="368666" y="3275968"/>
                </a:lnTo>
                <a:lnTo>
                  <a:pt x="406924" y="3171628"/>
                </a:lnTo>
                <a:lnTo>
                  <a:pt x="448660" y="3063811"/>
                </a:lnTo>
                <a:lnTo>
                  <a:pt x="493874" y="2959471"/>
                </a:lnTo>
                <a:lnTo>
                  <a:pt x="539088" y="2855131"/>
                </a:lnTo>
                <a:lnTo>
                  <a:pt x="636471" y="2649930"/>
                </a:lnTo>
                <a:lnTo>
                  <a:pt x="737333" y="2441251"/>
                </a:lnTo>
                <a:lnTo>
                  <a:pt x="789503" y="2340390"/>
                </a:lnTo>
                <a:lnTo>
                  <a:pt x="845150" y="2239528"/>
                </a:lnTo>
                <a:lnTo>
                  <a:pt x="900798" y="2135188"/>
                </a:lnTo>
                <a:lnTo>
                  <a:pt x="959924" y="2034327"/>
                </a:lnTo>
                <a:lnTo>
                  <a:pt x="1015572" y="1933465"/>
                </a:lnTo>
                <a:lnTo>
                  <a:pt x="1074697" y="1832604"/>
                </a:lnTo>
                <a:lnTo>
                  <a:pt x="1196427" y="1630881"/>
                </a:lnTo>
                <a:lnTo>
                  <a:pt x="1325112" y="1432635"/>
                </a:lnTo>
                <a:lnTo>
                  <a:pt x="1453798" y="1230912"/>
                </a:lnTo>
                <a:lnTo>
                  <a:pt x="1585961" y="1032667"/>
                </a:lnTo>
                <a:lnTo>
                  <a:pt x="1655521" y="935284"/>
                </a:lnTo>
                <a:lnTo>
                  <a:pt x="1721603" y="837900"/>
                </a:lnTo>
                <a:lnTo>
                  <a:pt x="1999842" y="437932"/>
                </a:lnTo>
                <a:lnTo>
                  <a:pt x="2285036" y="48398"/>
                </a:lnTo>
                <a:close/>
              </a:path>
            </a:pathLst>
          </a:custGeom>
          <a:noFill/>
        </p:spPr>
      </p:pic>
      <p:sp>
        <p:nvSpPr>
          <p:cNvPr id="25" name="Text Placeholder 4">
            <a:extLst>
              <a:ext uri="{FF2B5EF4-FFF2-40B4-BE49-F238E27FC236}">
                <a16:creationId xmlns:a16="http://schemas.microsoft.com/office/drawing/2014/main" id="{68F83965-3B05-EDA7-36C2-292DBD4658DC}"/>
              </a:ext>
            </a:extLst>
          </p:cNvPr>
          <p:cNvSpPr>
            <a:spLocks noGrp="1"/>
          </p:cNvSpPr>
          <p:nvPr>
            <p:ph type="body" sz="quarter" idx="19"/>
          </p:nvPr>
        </p:nvSpPr>
        <p:spPr>
          <a:xfrm>
            <a:off x="11251313" y="476250"/>
            <a:ext cx="316800" cy="720000"/>
          </a:xfrm>
        </p:spPr>
        <p:txBody>
          <a:bodyPr/>
          <a:lstStyle/>
          <a:p>
            <a:endParaRPr lang="en-US"/>
          </a:p>
        </p:txBody>
      </p:sp>
      <p:sp>
        <p:nvSpPr>
          <p:cNvPr id="3" name="Date Placeholder 2">
            <a:extLst>
              <a:ext uri="{FF2B5EF4-FFF2-40B4-BE49-F238E27FC236}">
                <a16:creationId xmlns:a16="http://schemas.microsoft.com/office/drawing/2014/main" id="{74EC78B8-5CCF-EAB3-3050-43E7580AA203}"/>
              </a:ext>
            </a:extLst>
          </p:cNvPr>
          <p:cNvSpPr>
            <a:spLocks noGrp="1"/>
          </p:cNvSpPr>
          <p:nvPr>
            <p:ph type="dt" sz="half" idx="20"/>
          </p:nvPr>
        </p:nvSpPr>
        <p:spPr>
          <a:xfrm>
            <a:off x="1055440" y="6381329"/>
            <a:ext cx="5040560" cy="216024"/>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72A66F1-8076-4ACE-889A-652FA5977FC6}"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21.11.2024</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4" name="Footer Placeholder 3">
            <a:extLst>
              <a:ext uri="{FF2B5EF4-FFF2-40B4-BE49-F238E27FC236}">
                <a16:creationId xmlns:a16="http://schemas.microsoft.com/office/drawing/2014/main" id="{B43B1FA2-C499-8703-558A-5FBE50344FBB}"/>
              </a:ext>
            </a:extLst>
          </p:cNvPr>
          <p:cNvSpPr>
            <a:spLocks noGrp="1"/>
          </p:cNvSpPr>
          <p:nvPr>
            <p:ph type="ftr" sz="quarter" idx="21"/>
          </p:nvPr>
        </p:nvSpPr>
        <p:spPr>
          <a:xfrm>
            <a:off x="6096000" y="6381329"/>
            <a:ext cx="5472113" cy="216023"/>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fi-FI" sz="900" b="0" i="0" u="none" strike="noStrike" kern="1200" cap="all" spc="50" normalizeH="0" baseline="0" noProof="0">
                <a:ln>
                  <a:noFill/>
                </a:ln>
                <a:solidFill>
                  <a:prstClr val="white"/>
                </a:solidFill>
                <a:effectLst/>
                <a:uLnTx/>
                <a:uFillTx/>
                <a:latin typeface="Aleo"/>
                <a:ea typeface="+mn-ea"/>
                <a:cs typeface="+mn-cs"/>
              </a:rPr>
              <a:t>JYU Since 1863.</a:t>
            </a:r>
          </a:p>
        </p:txBody>
      </p:sp>
      <p:sp>
        <p:nvSpPr>
          <p:cNvPr id="5" name="Slide Number Placeholder 4">
            <a:extLst>
              <a:ext uri="{FF2B5EF4-FFF2-40B4-BE49-F238E27FC236}">
                <a16:creationId xmlns:a16="http://schemas.microsoft.com/office/drawing/2014/main" id="{9568F477-2932-886F-0D1A-B3C66B6401B0}"/>
              </a:ext>
            </a:extLst>
          </p:cNvPr>
          <p:cNvSpPr>
            <a:spLocks noGrp="1"/>
          </p:cNvSpPr>
          <p:nvPr>
            <p:ph type="sldNum" sz="quarter" idx="22"/>
          </p:nvPr>
        </p:nvSpPr>
        <p:spPr>
          <a:xfrm>
            <a:off x="623888" y="6381551"/>
            <a:ext cx="431998" cy="215801"/>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17</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Tree>
    <p:extLst>
      <p:ext uri="{BB962C8B-B14F-4D97-AF65-F5344CB8AC3E}">
        <p14:creationId xmlns:p14="http://schemas.microsoft.com/office/powerpoint/2010/main" val="117733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41E71C-9046-81F5-5F22-32A1396683A6}"/>
              </a:ext>
            </a:extLst>
          </p:cNvPr>
          <p:cNvSpPr>
            <a:spLocks noGrp="1"/>
          </p:cNvSpPr>
          <p:nvPr>
            <p:ph type="title"/>
          </p:nvPr>
        </p:nvSpPr>
        <p:spPr/>
        <p:txBody>
          <a:bodyPr/>
          <a:lstStyle/>
          <a:p>
            <a:r>
              <a:rPr lang="en-US" sz="2400" dirty="0" err="1"/>
              <a:t>Työn</a:t>
            </a:r>
            <a:r>
              <a:rPr lang="en-US" sz="2400" dirty="0"/>
              <a:t> </a:t>
            </a:r>
            <a:r>
              <a:rPr lang="en-US" sz="2400" dirty="0" err="1"/>
              <a:t>analysointi</a:t>
            </a:r>
            <a:r>
              <a:rPr lang="en-US" sz="2400" dirty="0"/>
              <a:t> ja </a:t>
            </a:r>
            <a:r>
              <a:rPr lang="en-US" sz="2400" dirty="0" err="1"/>
              <a:t>muotoilu</a:t>
            </a:r>
            <a:br>
              <a:rPr lang="en-US" dirty="0"/>
            </a:br>
            <a:br>
              <a:rPr lang="en-US" dirty="0"/>
            </a:br>
            <a:r>
              <a:rPr lang="en-US" dirty="0" err="1"/>
              <a:t>Vaihe</a:t>
            </a:r>
            <a:r>
              <a:rPr lang="en-US" dirty="0"/>
              <a:t> 1: </a:t>
            </a:r>
            <a:r>
              <a:rPr lang="en-US" dirty="0" err="1"/>
              <a:t>Analysoitavan</a:t>
            </a:r>
            <a:r>
              <a:rPr lang="en-US" dirty="0"/>
              <a:t> </a:t>
            </a:r>
            <a:r>
              <a:rPr lang="en-US" dirty="0" err="1"/>
              <a:t>työn</a:t>
            </a:r>
            <a:r>
              <a:rPr lang="en-US" dirty="0"/>
              <a:t> </a:t>
            </a:r>
            <a:r>
              <a:rPr lang="en-US" dirty="0" err="1"/>
              <a:t>määritteleminen</a:t>
            </a:r>
            <a:endParaRPr lang="en-US" dirty="0"/>
          </a:p>
        </p:txBody>
      </p:sp>
      <p:sp>
        <p:nvSpPr>
          <p:cNvPr id="19" name="Content Placeholder 2">
            <a:extLst>
              <a:ext uri="{FF2B5EF4-FFF2-40B4-BE49-F238E27FC236}">
                <a16:creationId xmlns:a16="http://schemas.microsoft.com/office/drawing/2014/main" id="{9B9995DF-F7BB-2EB1-C5E2-21C523A61BFB}"/>
              </a:ext>
            </a:extLst>
          </p:cNvPr>
          <p:cNvSpPr>
            <a:spLocks noGrp="1"/>
          </p:cNvSpPr>
          <p:nvPr>
            <p:ph sz="half" idx="1"/>
          </p:nvPr>
        </p:nvSpPr>
        <p:spPr>
          <a:xfrm>
            <a:off x="623888" y="2132855"/>
            <a:ext cx="5328096" cy="4032995"/>
          </a:xfrm>
        </p:spPr>
        <p:txBody>
          <a:bodyPr/>
          <a:lstStyle/>
          <a:p>
            <a:pPr marL="0" indent="0">
              <a:buNone/>
            </a:pPr>
            <a:r>
              <a:rPr lang="en-US" sz="2400" dirty="0">
                <a:solidFill>
                  <a:schemeClr val="accent4"/>
                </a:solidFill>
                <a:latin typeface="+mj-lt"/>
              </a:rPr>
              <a:t>Uusi </a:t>
            </a:r>
            <a:r>
              <a:rPr lang="en-US" sz="2400" dirty="0" err="1">
                <a:solidFill>
                  <a:schemeClr val="accent4"/>
                </a:solidFill>
                <a:latin typeface="+mj-lt"/>
              </a:rPr>
              <a:t>työ</a:t>
            </a:r>
            <a:endParaRPr lang="en-US" sz="2400" dirty="0">
              <a:solidFill>
                <a:schemeClr val="accent4"/>
              </a:solidFill>
              <a:latin typeface="+mj-lt"/>
            </a:endParaRPr>
          </a:p>
          <a:p>
            <a:r>
              <a:rPr lang="en-US" dirty="0" err="1"/>
              <a:t>Mitä</a:t>
            </a:r>
            <a:r>
              <a:rPr lang="en-US" dirty="0"/>
              <a:t> </a:t>
            </a:r>
            <a:r>
              <a:rPr lang="en-US" dirty="0" err="1"/>
              <a:t>työn</a:t>
            </a:r>
            <a:r>
              <a:rPr lang="en-US" dirty="0"/>
              <a:t> </a:t>
            </a:r>
            <a:r>
              <a:rPr lang="en-US" dirty="0" err="1"/>
              <a:t>tulisi</a:t>
            </a:r>
            <a:r>
              <a:rPr lang="en-US" dirty="0"/>
              <a:t> </a:t>
            </a:r>
            <a:r>
              <a:rPr lang="en-US" dirty="0" err="1"/>
              <a:t>sisältää</a:t>
            </a:r>
            <a:r>
              <a:rPr lang="en-US" dirty="0"/>
              <a:t>, </a:t>
            </a:r>
            <a:r>
              <a:rPr lang="en-US" dirty="0" err="1"/>
              <a:t>jotta</a:t>
            </a:r>
            <a:r>
              <a:rPr lang="en-US" dirty="0"/>
              <a:t> </a:t>
            </a:r>
            <a:r>
              <a:rPr lang="en-US" dirty="0" err="1"/>
              <a:t>sillä</a:t>
            </a:r>
            <a:r>
              <a:rPr lang="en-US" dirty="0"/>
              <a:t> </a:t>
            </a:r>
            <a:r>
              <a:rPr lang="en-US" dirty="0" err="1"/>
              <a:t>aikaansaataisi</a:t>
            </a:r>
            <a:r>
              <a:rPr lang="en-US" dirty="0"/>
              <a:t> </a:t>
            </a:r>
            <a:r>
              <a:rPr lang="en-US" dirty="0" err="1"/>
              <a:t>tuotoksia</a:t>
            </a:r>
            <a:r>
              <a:rPr lang="en-US" dirty="0"/>
              <a:t>, </a:t>
            </a:r>
            <a:r>
              <a:rPr lang="en-US" dirty="0" err="1"/>
              <a:t>jotka</a:t>
            </a:r>
            <a:r>
              <a:rPr lang="en-US" dirty="0"/>
              <a:t> </a:t>
            </a:r>
            <a:r>
              <a:rPr lang="en-US" dirty="0" err="1"/>
              <a:t>hyödyttävät</a:t>
            </a:r>
            <a:r>
              <a:rPr lang="en-US" dirty="0"/>
              <a:t> </a:t>
            </a:r>
            <a:r>
              <a:rPr lang="en-US" dirty="0" err="1"/>
              <a:t>organisationaalisia</a:t>
            </a:r>
            <a:r>
              <a:rPr lang="en-US" dirty="0"/>
              <a:t> </a:t>
            </a:r>
            <a:r>
              <a:rPr lang="en-US" dirty="0" err="1"/>
              <a:t>tavoitteita</a:t>
            </a:r>
            <a:r>
              <a:rPr lang="en-US" dirty="0"/>
              <a:t>?</a:t>
            </a:r>
          </a:p>
          <a:p>
            <a:r>
              <a:rPr lang="en-US" dirty="0"/>
              <a:t>Onko </a:t>
            </a:r>
            <a:r>
              <a:rPr lang="en-US" dirty="0" err="1"/>
              <a:t>organisaatiossa</a:t>
            </a:r>
            <a:r>
              <a:rPr lang="en-US" dirty="0"/>
              <a:t> jo </a:t>
            </a:r>
            <a:r>
              <a:rPr lang="en-US" dirty="0" err="1"/>
              <a:t>olemassa</a:t>
            </a:r>
            <a:r>
              <a:rPr lang="en-US" dirty="0"/>
              <a:t> </a:t>
            </a:r>
            <a:r>
              <a:rPr lang="en-US" dirty="0" err="1"/>
              <a:t>samankaltainen</a:t>
            </a:r>
            <a:r>
              <a:rPr lang="en-US" dirty="0"/>
              <a:t> </a:t>
            </a:r>
            <a:r>
              <a:rPr lang="en-US" dirty="0" err="1"/>
              <a:t>työ</a:t>
            </a:r>
            <a:r>
              <a:rPr lang="en-US" dirty="0"/>
              <a:t>? </a:t>
            </a:r>
            <a:r>
              <a:rPr lang="en-US" dirty="0" err="1"/>
              <a:t>Missä</a:t>
            </a:r>
            <a:r>
              <a:rPr lang="en-US" dirty="0"/>
              <a:t> ja </a:t>
            </a:r>
            <a:r>
              <a:rPr lang="en-US" dirty="0" err="1"/>
              <a:t>millainen</a:t>
            </a:r>
            <a:r>
              <a:rPr lang="en-US" dirty="0"/>
              <a:t>?</a:t>
            </a:r>
          </a:p>
          <a:p>
            <a:r>
              <a:rPr lang="en-US" dirty="0"/>
              <a:t>Onko </a:t>
            </a:r>
            <a:r>
              <a:rPr lang="en-US" dirty="0" err="1"/>
              <a:t>uuden</a:t>
            </a:r>
            <a:r>
              <a:rPr lang="en-US" dirty="0"/>
              <a:t> </a:t>
            </a:r>
            <a:r>
              <a:rPr lang="en-US" dirty="0" err="1"/>
              <a:t>työn</a:t>
            </a:r>
            <a:r>
              <a:rPr lang="en-US" dirty="0"/>
              <a:t> </a:t>
            </a:r>
            <a:r>
              <a:rPr lang="en-US" dirty="0" err="1"/>
              <a:t>tarve</a:t>
            </a:r>
            <a:r>
              <a:rPr lang="en-US" dirty="0"/>
              <a:t> </a:t>
            </a:r>
            <a:r>
              <a:rPr lang="en-US" dirty="0" err="1"/>
              <a:t>väliaikainen</a:t>
            </a:r>
            <a:r>
              <a:rPr lang="en-US" dirty="0"/>
              <a:t> </a:t>
            </a:r>
            <a:r>
              <a:rPr lang="en-US" dirty="0" err="1"/>
              <a:t>vai</a:t>
            </a:r>
            <a:r>
              <a:rPr lang="en-US" dirty="0"/>
              <a:t> </a:t>
            </a:r>
            <a:r>
              <a:rPr lang="en-US" dirty="0" err="1"/>
              <a:t>onko</a:t>
            </a:r>
            <a:r>
              <a:rPr lang="en-US" dirty="0"/>
              <a:t> </a:t>
            </a:r>
            <a:r>
              <a:rPr lang="en-US" dirty="0" err="1"/>
              <a:t>sen</a:t>
            </a:r>
            <a:r>
              <a:rPr lang="en-US" dirty="0"/>
              <a:t> </a:t>
            </a:r>
            <a:r>
              <a:rPr lang="en-US" dirty="0" err="1"/>
              <a:t>tarkoitus</a:t>
            </a:r>
            <a:r>
              <a:rPr lang="en-US" dirty="0"/>
              <a:t> </a:t>
            </a:r>
            <a:r>
              <a:rPr lang="en-US" dirty="0" err="1"/>
              <a:t>palvella</a:t>
            </a:r>
            <a:r>
              <a:rPr lang="en-US" dirty="0"/>
              <a:t> </a:t>
            </a:r>
            <a:r>
              <a:rPr lang="en-US" dirty="0" err="1"/>
              <a:t>organisaation</a:t>
            </a:r>
            <a:r>
              <a:rPr lang="en-US" dirty="0"/>
              <a:t> </a:t>
            </a:r>
            <a:r>
              <a:rPr lang="en-US" dirty="0" err="1"/>
              <a:t>pitkän</a:t>
            </a:r>
            <a:r>
              <a:rPr lang="en-US" dirty="0"/>
              <a:t> </a:t>
            </a:r>
            <a:r>
              <a:rPr lang="en-US" dirty="0" err="1"/>
              <a:t>aikavälin</a:t>
            </a:r>
            <a:r>
              <a:rPr lang="en-US" dirty="0"/>
              <a:t> </a:t>
            </a:r>
            <a:r>
              <a:rPr lang="en-US" dirty="0" err="1"/>
              <a:t>tavoitteita</a:t>
            </a:r>
            <a:r>
              <a:rPr lang="en-US" dirty="0"/>
              <a:t>?</a:t>
            </a:r>
          </a:p>
          <a:p>
            <a:pPr lvl="1"/>
            <a:endParaRPr lang="en-US" dirty="0"/>
          </a:p>
        </p:txBody>
      </p:sp>
      <p:sp>
        <p:nvSpPr>
          <p:cNvPr id="13" name="Content Placeholder 12">
            <a:extLst>
              <a:ext uri="{FF2B5EF4-FFF2-40B4-BE49-F238E27FC236}">
                <a16:creationId xmlns:a16="http://schemas.microsoft.com/office/drawing/2014/main" id="{96DF912C-A5AD-DA75-4741-D0C2DB07E2B4}"/>
              </a:ext>
            </a:extLst>
          </p:cNvPr>
          <p:cNvSpPr>
            <a:spLocks noGrp="1"/>
          </p:cNvSpPr>
          <p:nvPr>
            <p:ph sz="half" idx="2"/>
          </p:nvPr>
        </p:nvSpPr>
        <p:spPr>
          <a:xfrm>
            <a:off x="6240016" y="2132854"/>
            <a:ext cx="5328098" cy="4032995"/>
          </a:xfrm>
        </p:spPr>
        <p:txBody>
          <a:bodyPr/>
          <a:lstStyle/>
          <a:p>
            <a:pPr marL="0" indent="0">
              <a:buNone/>
            </a:pPr>
            <a:r>
              <a:rPr lang="fi-FI" sz="2400" dirty="0">
                <a:solidFill>
                  <a:schemeClr val="accent4"/>
                </a:solidFill>
                <a:latin typeface="+mj-lt"/>
              </a:rPr>
              <a:t>Olemassa oleva työ</a:t>
            </a:r>
          </a:p>
          <a:p>
            <a:r>
              <a:rPr lang="fi-FI" dirty="0"/>
              <a:t>Miksi työ tulee analysoida? Onko sen nykyinen tekijä vaihtamassa työpaikkaa, eläköitymässä tai vaihtamassa toiseen tehtävään?</a:t>
            </a:r>
          </a:p>
          <a:p>
            <a:r>
              <a:rPr lang="fi-FI" dirty="0"/>
              <a:t>Montako henkilöä tekee tätä työtä tällä hetkellä?</a:t>
            </a:r>
          </a:p>
          <a:p>
            <a:r>
              <a:rPr lang="fi-FI" dirty="0"/>
              <a:t>Millainen historia työllä on: onko se ollut aina tällainen vai onko sitä muokattu johonkin tarpeeseen? Miksi ja miten?</a:t>
            </a:r>
          </a:p>
          <a:p>
            <a:r>
              <a:rPr lang="fi-FI" dirty="0"/>
              <a:t>Milloin tämä työ on viimeksi analysoitu?</a:t>
            </a:r>
          </a:p>
        </p:txBody>
      </p:sp>
      <p:sp>
        <p:nvSpPr>
          <p:cNvPr id="3" name="Date Placeholder 2">
            <a:extLst>
              <a:ext uri="{FF2B5EF4-FFF2-40B4-BE49-F238E27FC236}">
                <a16:creationId xmlns:a16="http://schemas.microsoft.com/office/drawing/2014/main" id="{74EC78B8-5CCF-EAB3-3050-43E7580AA203}"/>
              </a:ext>
            </a:extLst>
          </p:cNvPr>
          <p:cNvSpPr>
            <a:spLocks noGrp="1"/>
          </p:cNvSpPr>
          <p:nvPr>
            <p:ph type="dt" sz="half" idx="10"/>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72A66F1-8076-4ACE-889A-652FA5977FC6}"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21.11.2024</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4" name="Footer Placeholder 3">
            <a:extLst>
              <a:ext uri="{FF2B5EF4-FFF2-40B4-BE49-F238E27FC236}">
                <a16:creationId xmlns:a16="http://schemas.microsoft.com/office/drawing/2014/main" id="{B43B1FA2-C499-8703-558A-5FBE50344FBB}"/>
              </a:ext>
            </a:extLst>
          </p:cNvPr>
          <p:cNvSpPr>
            <a:spLocks noGrp="1"/>
          </p:cNvSpPr>
          <p:nvPr>
            <p:ph type="ftr" sz="quarter" idx="11"/>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fi-FI" sz="900" b="0" i="0" u="none" strike="noStrike" kern="1200" cap="all" spc="50" normalizeH="0" baseline="0" noProof="0">
                <a:ln>
                  <a:noFill/>
                </a:ln>
                <a:solidFill>
                  <a:srgbClr val="002957"/>
                </a:solidFill>
                <a:effectLst/>
                <a:uLnTx/>
                <a:uFillTx/>
                <a:latin typeface="Aleo"/>
                <a:ea typeface="+mn-ea"/>
                <a:cs typeface="+mn-cs"/>
              </a:rPr>
              <a:t>JYU Since 1863.</a:t>
            </a:r>
          </a:p>
        </p:txBody>
      </p:sp>
      <p:sp>
        <p:nvSpPr>
          <p:cNvPr id="5" name="Slide Number Placeholder 4">
            <a:extLst>
              <a:ext uri="{FF2B5EF4-FFF2-40B4-BE49-F238E27FC236}">
                <a16:creationId xmlns:a16="http://schemas.microsoft.com/office/drawing/2014/main" id="{9568F477-2932-886F-0D1A-B3C66B6401B0}"/>
              </a:ext>
            </a:extLst>
          </p:cNvPr>
          <p:cNvSpPr>
            <a:spLocks noGrp="1"/>
          </p:cNvSpPr>
          <p:nvPr>
            <p:ph type="sldNum" sz="quarter" idx="12"/>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18</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Tree>
    <p:extLst>
      <p:ext uri="{BB962C8B-B14F-4D97-AF65-F5344CB8AC3E}">
        <p14:creationId xmlns:p14="http://schemas.microsoft.com/office/powerpoint/2010/main" val="3582755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41E71C-9046-81F5-5F22-32A1396683A6}"/>
              </a:ext>
            </a:extLst>
          </p:cNvPr>
          <p:cNvSpPr>
            <a:spLocks noGrp="1"/>
          </p:cNvSpPr>
          <p:nvPr>
            <p:ph type="title"/>
          </p:nvPr>
        </p:nvSpPr>
        <p:spPr/>
        <p:txBody>
          <a:bodyPr/>
          <a:lstStyle/>
          <a:p>
            <a:r>
              <a:rPr lang="en-US" sz="2400" dirty="0" err="1"/>
              <a:t>Työn</a:t>
            </a:r>
            <a:r>
              <a:rPr lang="en-US" sz="2400" dirty="0"/>
              <a:t> </a:t>
            </a:r>
            <a:r>
              <a:rPr lang="en-US" sz="2400" dirty="0" err="1"/>
              <a:t>analysointi</a:t>
            </a:r>
            <a:r>
              <a:rPr lang="en-US" sz="2400" dirty="0"/>
              <a:t> ja </a:t>
            </a:r>
            <a:r>
              <a:rPr lang="en-US" sz="2400" dirty="0" err="1"/>
              <a:t>muotoilu</a:t>
            </a:r>
            <a:br>
              <a:rPr lang="en-US" dirty="0"/>
            </a:br>
            <a:br>
              <a:rPr lang="en-US" dirty="0"/>
            </a:br>
            <a:r>
              <a:rPr lang="en-US" dirty="0" err="1"/>
              <a:t>Vaihe</a:t>
            </a:r>
            <a:r>
              <a:rPr lang="en-US" dirty="0"/>
              <a:t> 2: </a:t>
            </a:r>
            <a:r>
              <a:rPr lang="en-US" dirty="0" err="1"/>
              <a:t>Tietolähteiden</a:t>
            </a:r>
            <a:r>
              <a:rPr lang="en-US" dirty="0"/>
              <a:t> </a:t>
            </a:r>
            <a:r>
              <a:rPr lang="en-US" dirty="0" err="1"/>
              <a:t>määrittäminen</a:t>
            </a:r>
            <a:r>
              <a:rPr lang="en-US" dirty="0"/>
              <a:t> ja </a:t>
            </a:r>
            <a:r>
              <a:rPr lang="en-US" dirty="0" err="1"/>
              <a:t>datan</a:t>
            </a:r>
            <a:r>
              <a:rPr lang="en-US" dirty="0"/>
              <a:t> </a:t>
            </a:r>
            <a:r>
              <a:rPr lang="en-US" dirty="0" err="1"/>
              <a:t>kerääminen</a:t>
            </a:r>
            <a:endParaRPr lang="en-US" dirty="0"/>
          </a:p>
        </p:txBody>
      </p:sp>
      <p:sp>
        <p:nvSpPr>
          <p:cNvPr id="19" name="Content Placeholder 2">
            <a:extLst>
              <a:ext uri="{FF2B5EF4-FFF2-40B4-BE49-F238E27FC236}">
                <a16:creationId xmlns:a16="http://schemas.microsoft.com/office/drawing/2014/main" id="{9B9995DF-F7BB-2EB1-C5E2-21C523A61BFB}"/>
              </a:ext>
            </a:extLst>
          </p:cNvPr>
          <p:cNvSpPr>
            <a:spLocks noGrp="1"/>
          </p:cNvSpPr>
          <p:nvPr>
            <p:ph sz="half" idx="1"/>
          </p:nvPr>
        </p:nvSpPr>
        <p:spPr>
          <a:xfrm>
            <a:off x="623887" y="2348880"/>
            <a:ext cx="10944225" cy="4032448"/>
          </a:xfrm>
        </p:spPr>
        <p:txBody>
          <a:bodyPr numCol="2"/>
          <a:lstStyle/>
          <a:p>
            <a:r>
              <a:rPr lang="en-US" dirty="0" err="1"/>
              <a:t>Millaista</a:t>
            </a:r>
            <a:r>
              <a:rPr lang="en-US" dirty="0"/>
              <a:t> </a:t>
            </a:r>
            <a:r>
              <a:rPr lang="en-US" dirty="0" err="1"/>
              <a:t>tietoa</a:t>
            </a:r>
            <a:r>
              <a:rPr lang="en-US" dirty="0"/>
              <a:t> </a:t>
            </a:r>
            <a:r>
              <a:rPr lang="en-US" dirty="0" err="1"/>
              <a:t>tarvitaan</a:t>
            </a:r>
            <a:r>
              <a:rPr lang="en-US" dirty="0"/>
              <a:t>? </a:t>
            </a:r>
          </a:p>
          <a:p>
            <a:pPr lvl="1"/>
            <a:r>
              <a:rPr lang="en-US" sz="1600" dirty="0" err="1"/>
              <a:t>Tehtävänimike</a:t>
            </a:r>
            <a:r>
              <a:rPr lang="en-US" sz="1600" dirty="0"/>
              <a:t>, </a:t>
            </a:r>
            <a:r>
              <a:rPr lang="en-US" sz="1600" dirty="0" err="1"/>
              <a:t>raportointisuhteet</a:t>
            </a:r>
            <a:r>
              <a:rPr lang="en-US" sz="1600" dirty="0"/>
              <a:t> (</a:t>
            </a:r>
            <a:r>
              <a:rPr lang="en-US" sz="1600" dirty="0" err="1"/>
              <a:t>ylös</a:t>
            </a:r>
            <a:r>
              <a:rPr lang="en-US" sz="1600" dirty="0"/>
              <a:t> ja alas), </a:t>
            </a:r>
            <a:r>
              <a:rPr lang="en-US" sz="1600" dirty="0" err="1"/>
              <a:t>työympäristö</a:t>
            </a:r>
            <a:r>
              <a:rPr lang="en-US" sz="1600" dirty="0"/>
              <a:t>, </a:t>
            </a:r>
            <a:r>
              <a:rPr lang="en-US" sz="1600" dirty="0" err="1"/>
              <a:t>työskentelyolosuhteet</a:t>
            </a:r>
            <a:r>
              <a:rPr lang="en-US" sz="1600" dirty="0"/>
              <a:t>, </a:t>
            </a:r>
            <a:r>
              <a:rPr lang="en-US" sz="1600" dirty="0" err="1"/>
              <a:t>vaadittavat</a:t>
            </a:r>
            <a:r>
              <a:rPr lang="en-US" sz="1600" dirty="0"/>
              <a:t> </a:t>
            </a:r>
            <a:r>
              <a:rPr lang="en-US" sz="1600" dirty="0" err="1"/>
              <a:t>pätevyydet</a:t>
            </a:r>
            <a:r>
              <a:rPr lang="en-US" sz="1600" dirty="0"/>
              <a:t>, </a:t>
            </a:r>
            <a:r>
              <a:rPr lang="en-US" sz="1600" dirty="0" err="1"/>
              <a:t>ydinvastuut</a:t>
            </a:r>
            <a:r>
              <a:rPr lang="en-US" sz="1600" dirty="0"/>
              <a:t>, </a:t>
            </a:r>
            <a:r>
              <a:rPr lang="en-US" sz="1600" dirty="0" err="1"/>
              <a:t>tärkeimmät</a:t>
            </a:r>
            <a:r>
              <a:rPr lang="en-US" sz="1600" dirty="0"/>
              <a:t> </a:t>
            </a:r>
            <a:r>
              <a:rPr lang="en-US" sz="1600" dirty="0" err="1"/>
              <a:t>tehtävät</a:t>
            </a:r>
            <a:r>
              <a:rPr lang="en-US" sz="1600" dirty="0"/>
              <a:t>, </a:t>
            </a:r>
            <a:r>
              <a:rPr lang="en-US" sz="1600" dirty="0" err="1"/>
              <a:t>työhön</a:t>
            </a:r>
            <a:r>
              <a:rPr lang="en-US" sz="1600" dirty="0"/>
              <a:t> </a:t>
            </a:r>
            <a:r>
              <a:rPr lang="en-US" sz="1600" dirty="0" err="1"/>
              <a:t>vaadittavat</a:t>
            </a:r>
            <a:r>
              <a:rPr lang="en-US" sz="1600" dirty="0"/>
              <a:t> </a:t>
            </a:r>
            <a:r>
              <a:rPr lang="en-US" sz="1600" dirty="0" err="1"/>
              <a:t>resurssit</a:t>
            </a:r>
            <a:r>
              <a:rPr lang="en-US" sz="1600" dirty="0"/>
              <a:t>, </a:t>
            </a:r>
            <a:r>
              <a:rPr lang="en-US" sz="1600" dirty="0" err="1"/>
              <a:t>materiaalit</a:t>
            </a:r>
            <a:r>
              <a:rPr lang="en-US" sz="1600" dirty="0"/>
              <a:t> ja </a:t>
            </a:r>
            <a:r>
              <a:rPr lang="en-US" sz="1600" dirty="0" err="1"/>
              <a:t>välineet</a:t>
            </a:r>
            <a:endParaRPr lang="en-US" sz="1600" dirty="0"/>
          </a:p>
          <a:p>
            <a:r>
              <a:rPr lang="en-US" dirty="0"/>
              <a:t>Kuka </a:t>
            </a:r>
            <a:r>
              <a:rPr lang="en-US" dirty="0" err="1"/>
              <a:t>tiedon</a:t>
            </a:r>
            <a:r>
              <a:rPr lang="en-US" dirty="0"/>
              <a:t> </a:t>
            </a:r>
            <a:r>
              <a:rPr lang="en-US" dirty="0" err="1"/>
              <a:t>toimittaa</a:t>
            </a:r>
            <a:r>
              <a:rPr lang="en-US" dirty="0"/>
              <a:t> tai </a:t>
            </a:r>
            <a:r>
              <a:rPr lang="en-US" dirty="0" err="1"/>
              <a:t>hankkii</a:t>
            </a:r>
            <a:r>
              <a:rPr lang="en-US" dirty="0"/>
              <a:t>?</a:t>
            </a:r>
          </a:p>
          <a:p>
            <a:pPr lvl="1"/>
            <a:r>
              <a:rPr lang="en-US" sz="1600" dirty="0" err="1"/>
              <a:t>Nykyinen</a:t>
            </a:r>
            <a:r>
              <a:rPr lang="en-US" sz="1600" dirty="0"/>
              <a:t> tai </a:t>
            </a:r>
            <a:r>
              <a:rPr lang="en-US" sz="1600" dirty="0" err="1"/>
              <a:t>lopettava</a:t>
            </a:r>
            <a:r>
              <a:rPr lang="en-US" sz="1600" dirty="0"/>
              <a:t> </a:t>
            </a:r>
            <a:r>
              <a:rPr lang="en-US" sz="1600" dirty="0" err="1"/>
              <a:t>työntekijä</a:t>
            </a:r>
            <a:r>
              <a:rPr lang="en-US" sz="1600" dirty="0"/>
              <a:t>, </a:t>
            </a:r>
            <a:r>
              <a:rPr lang="en-US" sz="1600" dirty="0" err="1"/>
              <a:t>esihenkilö</a:t>
            </a:r>
            <a:r>
              <a:rPr lang="en-US" sz="1600" dirty="0"/>
              <a:t>, HR, tai </a:t>
            </a:r>
            <a:r>
              <a:rPr lang="en-US" sz="1600" dirty="0" err="1"/>
              <a:t>työstä</a:t>
            </a:r>
            <a:r>
              <a:rPr lang="en-US" sz="1600" dirty="0"/>
              <a:t> </a:t>
            </a:r>
            <a:r>
              <a:rPr lang="en-US" sz="1600" dirty="0" err="1"/>
              <a:t>muuten</a:t>
            </a:r>
            <a:r>
              <a:rPr lang="en-US" sz="1600" dirty="0"/>
              <a:t> </a:t>
            </a:r>
            <a:r>
              <a:rPr lang="en-US" sz="1600" dirty="0" err="1"/>
              <a:t>paljon</a:t>
            </a:r>
            <a:r>
              <a:rPr lang="en-US" sz="1600" dirty="0"/>
              <a:t> </a:t>
            </a:r>
            <a:r>
              <a:rPr lang="en-US" sz="1600" dirty="0" err="1"/>
              <a:t>tietävä</a:t>
            </a:r>
            <a:endParaRPr lang="en-US" sz="1600" dirty="0"/>
          </a:p>
          <a:p>
            <a:r>
              <a:rPr lang="en-US" dirty="0" err="1"/>
              <a:t>Millä</a:t>
            </a:r>
            <a:r>
              <a:rPr lang="en-US" dirty="0"/>
              <a:t> </a:t>
            </a:r>
            <a:r>
              <a:rPr lang="en-US" dirty="0" err="1"/>
              <a:t>menetelmällä</a:t>
            </a:r>
            <a:r>
              <a:rPr lang="en-US" dirty="0"/>
              <a:t> </a:t>
            </a:r>
            <a:r>
              <a:rPr lang="en-US" dirty="0" err="1"/>
              <a:t>tieto</a:t>
            </a:r>
            <a:r>
              <a:rPr lang="en-US" dirty="0"/>
              <a:t> </a:t>
            </a:r>
            <a:r>
              <a:rPr lang="en-US" dirty="0" err="1"/>
              <a:t>hankitaan</a:t>
            </a:r>
            <a:r>
              <a:rPr lang="en-US" dirty="0"/>
              <a:t>?</a:t>
            </a:r>
          </a:p>
          <a:p>
            <a:pPr lvl="1"/>
            <a:r>
              <a:rPr lang="en-US" sz="1600" dirty="0" err="1"/>
              <a:t>dokumentoitu</a:t>
            </a:r>
            <a:r>
              <a:rPr lang="en-US" sz="1600" dirty="0"/>
              <a:t> ja </a:t>
            </a:r>
            <a:r>
              <a:rPr lang="en-US" sz="1600" dirty="0" err="1"/>
              <a:t>varastoitu</a:t>
            </a:r>
            <a:r>
              <a:rPr lang="en-US" sz="1600" dirty="0"/>
              <a:t> </a:t>
            </a:r>
            <a:r>
              <a:rPr lang="en-US" sz="1600" dirty="0" err="1"/>
              <a:t>tieto</a:t>
            </a:r>
            <a:endParaRPr lang="en-US" sz="1600" dirty="0"/>
          </a:p>
          <a:p>
            <a:pPr lvl="1"/>
            <a:r>
              <a:rPr lang="en-US" sz="1600" dirty="0" err="1"/>
              <a:t>havainnointi</a:t>
            </a:r>
            <a:r>
              <a:rPr lang="en-US" sz="1600" dirty="0"/>
              <a:t> (+ </a:t>
            </a:r>
            <a:r>
              <a:rPr lang="en-US" sz="1600" dirty="0" err="1"/>
              <a:t>dokumentointi</a:t>
            </a:r>
            <a:r>
              <a:rPr lang="en-US" sz="1600" dirty="0"/>
              <a:t>, </a:t>
            </a:r>
            <a:r>
              <a:rPr lang="en-US" sz="1600" dirty="0" err="1"/>
              <a:t>kuvailu</a:t>
            </a:r>
            <a:r>
              <a:rPr lang="en-US" sz="1600" dirty="0"/>
              <a:t> ja </a:t>
            </a:r>
            <a:r>
              <a:rPr lang="en-US" sz="1600" dirty="0" err="1"/>
              <a:t>tulkinta</a:t>
            </a:r>
            <a:r>
              <a:rPr lang="en-US" sz="1600" dirty="0"/>
              <a:t>)</a:t>
            </a:r>
          </a:p>
          <a:p>
            <a:pPr lvl="1"/>
            <a:r>
              <a:rPr lang="en-US" sz="1600" dirty="0" err="1"/>
              <a:t>työpäiväkirja</a:t>
            </a:r>
            <a:endParaRPr lang="en-US" sz="1600" dirty="0"/>
          </a:p>
          <a:p>
            <a:pPr lvl="1"/>
            <a:endParaRPr lang="en-US" sz="1600" dirty="0"/>
          </a:p>
          <a:p>
            <a:pPr lvl="1"/>
            <a:endParaRPr lang="en-US" sz="1600" dirty="0"/>
          </a:p>
          <a:p>
            <a:pPr lvl="1"/>
            <a:endParaRPr lang="en-US" sz="1600" dirty="0"/>
          </a:p>
          <a:p>
            <a:pPr lvl="1"/>
            <a:endParaRPr lang="en-US" sz="1600" dirty="0"/>
          </a:p>
          <a:p>
            <a:pPr lvl="1"/>
            <a:endParaRPr lang="en-US" sz="1600" dirty="0"/>
          </a:p>
          <a:p>
            <a:pPr lvl="1"/>
            <a:endParaRPr lang="en-US" sz="1600" dirty="0"/>
          </a:p>
          <a:p>
            <a:pPr lvl="1"/>
            <a:endParaRPr lang="en-US" sz="1600" dirty="0"/>
          </a:p>
          <a:p>
            <a:pPr lvl="1"/>
            <a:endParaRPr lang="en-US" sz="1600" dirty="0"/>
          </a:p>
          <a:p>
            <a:pPr lvl="1"/>
            <a:r>
              <a:rPr lang="en-US" sz="1600" dirty="0" err="1"/>
              <a:t>asiantuntija</a:t>
            </a:r>
            <a:endParaRPr lang="en-US" sz="1600" dirty="0"/>
          </a:p>
          <a:p>
            <a:pPr lvl="1"/>
            <a:r>
              <a:rPr lang="en-US" sz="1600" dirty="0" err="1"/>
              <a:t>kysely</a:t>
            </a:r>
            <a:endParaRPr lang="en-US" sz="1600" dirty="0"/>
          </a:p>
          <a:p>
            <a:pPr lvl="1"/>
            <a:r>
              <a:rPr lang="en-US" sz="1600" dirty="0" err="1"/>
              <a:t>haastattelu</a:t>
            </a:r>
            <a:endParaRPr lang="en-US" dirty="0"/>
          </a:p>
        </p:txBody>
      </p:sp>
      <p:sp>
        <p:nvSpPr>
          <p:cNvPr id="3" name="Date Placeholder 2">
            <a:extLst>
              <a:ext uri="{FF2B5EF4-FFF2-40B4-BE49-F238E27FC236}">
                <a16:creationId xmlns:a16="http://schemas.microsoft.com/office/drawing/2014/main" id="{74EC78B8-5CCF-EAB3-3050-43E7580AA203}"/>
              </a:ext>
            </a:extLst>
          </p:cNvPr>
          <p:cNvSpPr>
            <a:spLocks noGrp="1"/>
          </p:cNvSpPr>
          <p:nvPr>
            <p:ph type="dt" sz="half" idx="10"/>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72A66F1-8076-4ACE-889A-652FA5977FC6}"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21.11.2024</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4" name="Footer Placeholder 3">
            <a:extLst>
              <a:ext uri="{FF2B5EF4-FFF2-40B4-BE49-F238E27FC236}">
                <a16:creationId xmlns:a16="http://schemas.microsoft.com/office/drawing/2014/main" id="{B43B1FA2-C499-8703-558A-5FBE50344FBB}"/>
              </a:ext>
            </a:extLst>
          </p:cNvPr>
          <p:cNvSpPr>
            <a:spLocks noGrp="1"/>
          </p:cNvSpPr>
          <p:nvPr>
            <p:ph type="ftr" sz="quarter" idx="11"/>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fi-FI" sz="900" b="0" i="0" u="none" strike="noStrike" kern="1200" cap="all" spc="50" normalizeH="0" baseline="0" noProof="0">
                <a:ln>
                  <a:noFill/>
                </a:ln>
                <a:solidFill>
                  <a:srgbClr val="002957"/>
                </a:solidFill>
                <a:effectLst/>
                <a:uLnTx/>
                <a:uFillTx/>
                <a:latin typeface="Aleo"/>
                <a:ea typeface="+mn-ea"/>
                <a:cs typeface="+mn-cs"/>
              </a:rPr>
              <a:t>JYU Since 1863.</a:t>
            </a:r>
          </a:p>
        </p:txBody>
      </p:sp>
      <p:sp>
        <p:nvSpPr>
          <p:cNvPr id="5" name="Slide Number Placeholder 4">
            <a:extLst>
              <a:ext uri="{FF2B5EF4-FFF2-40B4-BE49-F238E27FC236}">
                <a16:creationId xmlns:a16="http://schemas.microsoft.com/office/drawing/2014/main" id="{9568F477-2932-886F-0D1A-B3C66B6401B0}"/>
              </a:ext>
            </a:extLst>
          </p:cNvPr>
          <p:cNvSpPr>
            <a:spLocks noGrp="1"/>
          </p:cNvSpPr>
          <p:nvPr>
            <p:ph type="sldNum" sz="quarter" idx="12"/>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19</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Tree>
    <p:extLst>
      <p:ext uri="{BB962C8B-B14F-4D97-AF65-F5344CB8AC3E}">
        <p14:creationId xmlns:p14="http://schemas.microsoft.com/office/powerpoint/2010/main" val="2941413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8E4262E-93A6-8C73-1B90-058ED5085E72}"/>
              </a:ext>
            </a:extLst>
          </p:cNvPr>
          <p:cNvSpPr>
            <a:spLocks noGrp="1"/>
          </p:cNvSpPr>
          <p:nvPr>
            <p:ph type="title"/>
          </p:nvPr>
        </p:nvSpPr>
        <p:spPr/>
        <p:txBody>
          <a:bodyPr/>
          <a:lstStyle/>
          <a:p>
            <a:r>
              <a:rPr lang="fi-FI" dirty="0"/>
              <a:t>Perinteinen käsitys työstä</a:t>
            </a:r>
          </a:p>
        </p:txBody>
      </p:sp>
      <p:sp>
        <p:nvSpPr>
          <p:cNvPr id="4" name="Date Placeholder 3">
            <a:extLst>
              <a:ext uri="{FF2B5EF4-FFF2-40B4-BE49-F238E27FC236}">
                <a16:creationId xmlns:a16="http://schemas.microsoft.com/office/drawing/2014/main" id="{3A325BA6-5F91-FE96-029C-76A3714795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D6005C-FAC2-4207-9902-47E1B846638E}"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5" name="Footer Placeholder 4">
            <a:extLst>
              <a:ext uri="{FF2B5EF4-FFF2-40B4-BE49-F238E27FC236}">
                <a16:creationId xmlns:a16="http://schemas.microsoft.com/office/drawing/2014/main" id="{1703AB1C-03BC-59CE-61DE-F6B24A0CCF0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a:ln>
                  <a:noFill/>
                </a:ln>
                <a:solidFill>
                  <a:srgbClr val="002957"/>
                </a:solidFill>
                <a:effectLst/>
                <a:uLnTx/>
                <a:uFillTx/>
                <a:latin typeface="Aleo"/>
                <a:ea typeface="+mn-ea"/>
                <a:cs typeface="+mn-cs"/>
              </a:rPr>
              <a:t>JYU Since 1863.</a:t>
            </a:r>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6" name="Slide Number Placeholder 5">
            <a:extLst>
              <a:ext uri="{FF2B5EF4-FFF2-40B4-BE49-F238E27FC236}">
                <a16:creationId xmlns:a16="http://schemas.microsoft.com/office/drawing/2014/main" id="{3D3888E2-4E2C-AA08-FB40-5550AD15612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9" name="Text Placeholder 8">
            <a:extLst>
              <a:ext uri="{FF2B5EF4-FFF2-40B4-BE49-F238E27FC236}">
                <a16:creationId xmlns:a16="http://schemas.microsoft.com/office/drawing/2014/main" id="{187693A9-BB27-EDCD-0E09-E7538FED177B}"/>
              </a:ext>
            </a:extLst>
          </p:cNvPr>
          <p:cNvSpPr>
            <a:spLocks noGrp="1"/>
          </p:cNvSpPr>
          <p:nvPr>
            <p:ph type="body" sz="quarter" idx="13"/>
          </p:nvPr>
        </p:nvSpPr>
        <p:spPr/>
        <p:txBody>
          <a:bodyPr/>
          <a:lstStyle/>
          <a:p>
            <a:r>
              <a:rPr lang="fi-FI" dirty="0"/>
              <a:t>Työnantaja on organisaatio, joka saa toiminnastaan tuloa, jolla voi maksaa palkkaa työntekijöilleen.</a:t>
            </a:r>
          </a:p>
          <a:p>
            <a:r>
              <a:rPr lang="fi-FI" dirty="0"/>
              <a:t>Työntekijä myy työpanostaan työnantajalle sovitulla hinnalla (palkka ja etuudet) sovitun määrän (urakka, projekti, määräaikainen tai toistaiseksi voimassa oleva tehtävä).</a:t>
            </a:r>
          </a:p>
          <a:p>
            <a:r>
              <a:rPr lang="fi-FI" dirty="0"/>
              <a:t>Organisaation henkilöstö muodostaa työyhteisön.</a:t>
            </a:r>
          </a:p>
          <a:p>
            <a:endParaRPr lang="fi-FI" dirty="0"/>
          </a:p>
          <a:p>
            <a:r>
              <a:rPr lang="fi-FI" dirty="0" err="1"/>
              <a:t>Picardin</a:t>
            </a:r>
            <a:r>
              <a:rPr lang="fi-FI" dirty="0"/>
              <a:t> kirjan sisällöt ovat pääasiallisesti tästä näkökulmasta käsin.</a:t>
            </a:r>
          </a:p>
        </p:txBody>
      </p:sp>
    </p:spTree>
    <p:extLst>
      <p:ext uri="{BB962C8B-B14F-4D97-AF65-F5344CB8AC3E}">
        <p14:creationId xmlns:p14="http://schemas.microsoft.com/office/powerpoint/2010/main" val="3585270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Työpöytä ja tuottavuustyökaluja">
            <a:extLst>
              <a:ext uri="{FF2B5EF4-FFF2-40B4-BE49-F238E27FC236}">
                <a16:creationId xmlns:a16="http://schemas.microsoft.com/office/drawing/2014/main" id="{51996749-19E7-9DD3-13B3-F9ECCBFE2486}"/>
              </a:ext>
            </a:extLst>
          </p:cNvPr>
          <p:cNvPicPr>
            <a:picLocks noChangeAspect="1"/>
          </p:cNvPicPr>
          <p:nvPr/>
        </p:nvPicPr>
        <p:blipFill>
          <a:blip r:embed="rId3"/>
          <a:srcRect l="27975" r="12725" b="-1"/>
          <a:stretch/>
        </p:blipFill>
        <p:spPr>
          <a:xfrm>
            <a:off x="1" y="10"/>
            <a:ext cx="6092533" cy="6857990"/>
          </a:xfrm>
          <a:custGeom>
            <a:avLst/>
            <a:gdLst>
              <a:gd name="connsiteX0" fmla="*/ 0 w 6092533"/>
              <a:gd name="connsiteY0" fmla="*/ 0 h 6858000"/>
              <a:gd name="connsiteX1" fmla="*/ 335359 w 6092533"/>
              <a:gd name="connsiteY1" fmla="*/ 0 h 6858000"/>
              <a:gd name="connsiteX2" fmla="*/ 479376 w 6092533"/>
              <a:gd name="connsiteY2" fmla="*/ 0 h 6858000"/>
              <a:gd name="connsiteX3" fmla="*/ 1055344 w 6092533"/>
              <a:gd name="connsiteY3" fmla="*/ 0 h 6858000"/>
              <a:gd name="connsiteX4" fmla="*/ 1343471 w 6092533"/>
              <a:gd name="connsiteY4" fmla="*/ 0 h 6858000"/>
              <a:gd name="connsiteX5" fmla="*/ 2351584 w 6092533"/>
              <a:gd name="connsiteY5" fmla="*/ 0 h 6858000"/>
              <a:gd name="connsiteX6" fmla="*/ 4987704 w 6092533"/>
              <a:gd name="connsiteY6" fmla="*/ 0 h 6858000"/>
              <a:gd name="connsiteX7" fmla="*/ 5889029 w 6092533"/>
              <a:gd name="connsiteY7" fmla="*/ 0 h 6858000"/>
              <a:gd name="connsiteX8" fmla="*/ 5891016 w 6092533"/>
              <a:gd name="connsiteY8" fmla="*/ 4172 h 6858000"/>
              <a:gd name="connsiteX9" fmla="*/ 5910461 w 6092533"/>
              <a:gd name="connsiteY9" fmla="*/ 39526 h 6858000"/>
              <a:gd name="connsiteX10" fmla="*/ 5928137 w 6092533"/>
              <a:gd name="connsiteY10" fmla="*/ 76648 h 6858000"/>
              <a:gd name="connsiteX11" fmla="*/ 5944047 w 6092533"/>
              <a:gd name="connsiteY11" fmla="*/ 113770 h 6858000"/>
              <a:gd name="connsiteX12" fmla="*/ 5958188 w 6092533"/>
              <a:gd name="connsiteY12" fmla="*/ 150891 h 6858000"/>
              <a:gd name="connsiteX13" fmla="*/ 5972330 w 6092533"/>
              <a:gd name="connsiteY13" fmla="*/ 188013 h 6858000"/>
              <a:gd name="connsiteX14" fmla="*/ 5986472 w 6092533"/>
              <a:gd name="connsiteY14" fmla="*/ 226902 h 6858000"/>
              <a:gd name="connsiteX15" fmla="*/ 5998845 w 6092533"/>
              <a:gd name="connsiteY15" fmla="*/ 264024 h 6858000"/>
              <a:gd name="connsiteX16" fmla="*/ 6011219 w 6092533"/>
              <a:gd name="connsiteY16" fmla="*/ 302913 h 6858000"/>
              <a:gd name="connsiteX17" fmla="*/ 6032431 w 6092533"/>
              <a:gd name="connsiteY17" fmla="*/ 378924 h 6858000"/>
              <a:gd name="connsiteX18" fmla="*/ 6041270 w 6092533"/>
              <a:gd name="connsiteY18" fmla="*/ 417813 h 6858000"/>
              <a:gd name="connsiteX19" fmla="*/ 6050108 w 6092533"/>
              <a:gd name="connsiteY19" fmla="*/ 456703 h 6858000"/>
              <a:gd name="connsiteX20" fmla="*/ 6064250 w 6092533"/>
              <a:gd name="connsiteY20" fmla="*/ 534482 h 6858000"/>
              <a:gd name="connsiteX21" fmla="*/ 6071321 w 6092533"/>
              <a:gd name="connsiteY21" fmla="*/ 575139 h 6858000"/>
              <a:gd name="connsiteX22" fmla="*/ 6076624 w 6092533"/>
              <a:gd name="connsiteY22" fmla="*/ 614028 h 6858000"/>
              <a:gd name="connsiteX23" fmla="*/ 6080159 w 6092533"/>
              <a:gd name="connsiteY23" fmla="*/ 652917 h 6858000"/>
              <a:gd name="connsiteX24" fmla="*/ 6085462 w 6092533"/>
              <a:gd name="connsiteY24" fmla="*/ 691807 h 6858000"/>
              <a:gd name="connsiteX25" fmla="*/ 6090765 w 6092533"/>
              <a:gd name="connsiteY25" fmla="*/ 771353 h 6858000"/>
              <a:gd name="connsiteX26" fmla="*/ 6092533 w 6092533"/>
              <a:gd name="connsiteY26" fmla="*/ 850899 h 6858000"/>
              <a:gd name="connsiteX27" fmla="*/ 6092533 w 6092533"/>
              <a:gd name="connsiteY27" fmla="*/ 891556 h 6858000"/>
              <a:gd name="connsiteX28" fmla="*/ 6092533 w 6092533"/>
              <a:gd name="connsiteY28" fmla="*/ 932213 h 6858000"/>
              <a:gd name="connsiteX29" fmla="*/ 6090765 w 6092533"/>
              <a:gd name="connsiteY29" fmla="*/ 971103 h 6858000"/>
              <a:gd name="connsiteX30" fmla="*/ 6088998 w 6092533"/>
              <a:gd name="connsiteY30" fmla="*/ 1009992 h 6858000"/>
              <a:gd name="connsiteX31" fmla="*/ 6085462 w 6092533"/>
              <a:gd name="connsiteY31" fmla="*/ 1050649 h 6858000"/>
              <a:gd name="connsiteX32" fmla="*/ 6083695 w 6092533"/>
              <a:gd name="connsiteY32" fmla="*/ 1089538 h 6858000"/>
              <a:gd name="connsiteX33" fmla="*/ 6073088 w 6092533"/>
              <a:gd name="connsiteY33" fmla="*/ 1167317 h 6858000"/>
              <a:gd name="connsiteX34" fmla="*/ 6062482 w 6092533"/>
              <a:gd name="connsiteY34" fmla="*/ 1246863 h 6858000"/>
              <a:gd name="connsiteX35" fmla="*/ 6055412 w 6092533"/>
              <a:gd name="connsiteY35" fmla="*/ 1285753 h 6858000"/>
              <a:gd name="connsiteX36" fmla="*/ 6048341 w 6092533"/>
              <a:gd name="connsiteY36" fmla="*/ 1322874 h 6858000"/>
              <a:gd name="connsiteX37" fmla="*/ 6030664 w 6092533"/>
              <a:gd name="connsiteY37" fmla="*/ 1400653 h 6858000"/>
              <a:gd name="connsiteX38" fmla="*/ 6021825 w 6092533"/>
              <a:gd name="connsiteY38" fmla="*/ 1437775 h 6858000"/>
              <a:gd name="connsiteX39" fmla="*/ 6011219 w 6092533"/>
              <a:gd name="connsiteY39" fmla="*/ 1476664 h 6858000"/>
              <a:gd name="connsiteX40" fmla="*/ 5988239 w 6092533"/>
              <a:gd name="connsiteY40" fmla="*/ 1550907 h 6858000"/>
              <a:gd name="connsiteX41" fmla="*/ 5975866 w 6092533"/>
              <a:gd name="connsiteY41" fmla="*/ 1588029 h 6858000"/>
              <a:gd name="connsiteX42" fmla="*/ 5963491 w 6092533"/>
              <a:gd name="connsiteY42" fmla="*/ 1625151 h 6858000"/>
              <a:gd name="connsiteX43" fmla="*/ 5951117 w 6092533"/>
              <a:gd name="connsiteY43" fmla="*/ 1662272 h 6858000"/>
              <a:gd name="connsiteX44" fmla="*/ 5936976 w 6092533"/>
              <a:gd name="connsiteY44" fmla="*/ 1699394 h 6858000"/>
              <a:gd name="connsiteX45" fmla="*/ 5922834 w 6092533"/>
              <a:gd name="connsiteY45" fmla="*/ 1734748 h 6858000"/>
              <a:gd name="connsiteX46" fmla="*/ 5906925 w 6092533"/>
              <a:gd name="connsiteY46" fmla="*/ 1770102 h 6858000"/>
              <a:gd name="connsiteX47" fmla="*/ 5889249 w 6092533"/>
              <a:gd name="connsiteY47" fmla="*/ 1805456 h 6858000"/>
              <a:gd name="connsiteX48" fmla="*/ 5873339 w 6092533"/>
              <a:gd name="connsiteY48" fmla="*/ 1840810 h 6858000"/>
              <a:gd name="connsiteX49" fmla="*/ 5834449 w 6092533"/>
              <a:gd name="connsiteY49" fmla="*/ 1920356 h 6858000"/>
              <a:gd name="connsiteX50" fmla="*/ 5793792 w 6092533"/>
              <a:gd name="connsiteY50" fmla="*/ 1999902 h 6858000"/>
              <a:gd name="connsiteX51" fmla="*/ 5749600 w 6092533"/>
              <a:gd name="connsiteY51" fmla="*/ 2079449 h 6858000"/>
              <a:gd name="connsiteX52" fmla="*/ 5703640 w 6092533"/>
              <a:gd name="connsiteY52" fmla="*/ 2160763 h 6858000"/>
              <a:gd name="connsiteX53" fmla="*/ 5655912 w 6092533"/>
              <a:gd name="connsiteY53" fmla="*/ 2242077 h 6858000"/>
              <a:gd name="connsiteX54" fmla="*/ 5604649 w 6092533"/>
              <a:gd name="connsiteY54" fmla="*/ 2325159 h 6858000"/>
              <a:gd name="connsiteX55" fmla="*/ 5551619 w 6092533"/>
              <a:gd name="connsiteY55" fmla="*/ 2406473 h 6858000"/>
              <a:gd name="connsiteX56" fmla="*/ 5496819 w 6092533"/>
              <a:gd name="connsiteY56" fmla="*/ 2491322 h 6858000"/>
              <a:gd name="connsiteX57" fmla="*/ 5442021 w 6092533"/>
              <a:gd name="connsiteY57" fmla="*/ 2574404 h 6858000"/>
              <a:gd name="connsiteX58" fmla="*/ 5383687 w 6092533"/>
              <a:gd name="connsiteY58" fmla="*/ 2659254 h 6858000"/>
              <a:gd name="connsiteX59" fmla="*/ 5323585 w 6092533"/>
              <a:gd name="connsiteY59" fmla="*/ 2744103 h 6858000"/>
              <a:gd name="connsiteX60" fmla="*/ 5261717 w 6092533"/>
              <a:gd name="connsiteY60" fmla="*/ 2828952 h 6858000"/>
              <a:gd name="connsiteX61" fmla="*/ 5199846 w 6092533"/>
              <a:gd name="connsiteY61" fmla="*/ 2915570 h 6858000"/>
              <a:gd name="connsiteX62" fmla="*/ 5134441 w 6092533"/>
              <a:gd name="connsiteY62" fmla="*/ 3002187 h 6858000"/>
              <a:gd name="connsiteX63" fmla="*/ 5003633 w 6092533"/>
              <a:gd name="connsiteY63" fmla="*/ 3177189 h 6858000"/>
              <a:gd name="connsiteX64" fmla="*/ 4867519 w 6092533"/>
              <a:gd name="connsiteY64" fmla="*/ 3352191 h 6858000"/>
              <a:gd name="connsiteX65" fmla="*/ 4729639 w 6092533"/>
              <a:gd name="connsiteY65" fmla="*/ 3530728 h 6858000"/>
              <a:gd name="connsiteX66" fmla="*/ 4446807 w 6092533"/>
              <a:gd name="connsiteY66" fmla="*/ 3891338 h 6858000"/>
              <a:gd name="connsiteX67" fmla="*/ 4303624 w 6092533"/>
              <a:gd name="connsiteY67" fmla="*/ 4073411 h 6858000"/>
              <a:gd name="connsiteX68" fmla="*/ 4160440 w 6092533"/>
              <a:gd name="connsiteY68" fmla="*/ 4255484 h 6858000"/>
              <a:gd name="connsiteX69" fmla="*/ 4020792 w 6092533"/>
              <a:gd name="connsiteY69" fmla="*/ 4439324 h 6858000"/>
              <a:gd name="connsiteX70" fmla="*/ 3950084 w 6092533"/>
              <a:gd name="connsiteY70" fmla="*/ 4531245 h 6858000"/>
              <a:gd name="connsiteX71" fmla="*/ 3881144 w 6092533"/>
              <a:gd name="connsiteY71" fmla="*/ 4623165 h 6858000"/>
              <a:gd name="connsiteX72" fmla="*/ 3812204 w 6092533"/>
              <a:gd name="connsiteY72" fmla="*/ 4715085 h 6858000"/>
              <a:gd name="connsiteX73" fmla="*/ 3745032 w 6092533"/>
              <a:gd name="connsiteY73" fmla="*/ 4807005 h 6858000"/>
              <a:gd name="connsiteX74" fmla="*/ 3677859 w 6092533"/>
              <a:gd name="connsiteY74" fmla="*/ 4898926 h 6858000"/>
              <a:gd name="connsiteX75" fmla="*/ 3612454 w 6092533"/>
              <a:gd name="connsiteY75" fmla="*/ 4990846 h 6858000"/>
              <a:gd name="connsiteX76" fmla="*/ 3548817 w 6092533"/>
              <a:gd name="connsiteY76" fmla="*/ 5084534 h 6858000"/>
              <a:gd name="connsiteX77" fmla="*/ 3485180 w 6092533"/>
              <a:gd name="connsiteY77" fmla="*/ 5176454 h 6858000"/>
              <a:gd name="connsiteX78" fmla="*/ 3425079 w 6092533"/>
              <a:gd name="connsiteY78" fmla="*/ 5268374 h 6858000"/>
              <a:gd name="connsiteX79" fmla="*/ 3363209 w 6092533"/>
              <a:gd name="connsiteY79" fmla="*/ 5362062 h 6858000"/>
              <a:gd name="connsiteX80" fmla="*/ 3304875 w 6092533"/>
              <a:gd name="connsiteY80" fmla="*/ 5453983 h 6858000"/>
              <a:gd name="connsiteX81" fmla="*/ 3246541 w 6092533"/>
              <a:gd name="connsiteY81" fmla="*/ 5545903 h 6858000"/>
              <a:gd name="connsiteX82" fmla="*/ 3191742 w 6092533"/>
              <a:gd name="connsiteY82" fmla="*/ 5637823 h 6858000"/>
              <a:gd name="connsiteX83" fmla="*/ 3138712 w 6092533"/>
              <a:gd name="connsiteY83" fmla="*/ 5731511 h 6858000"/>
              <a:gd name="connsiteX84" fmla="*/ 3089216 w 6092533"/>
              <a:gd name="connsiteY84" fmla="*/ 5823431 h 6858000"/>
              <a:gd name="connsiteX85" fmla="*/ 3039721 w 6092533"/>
              <a:gd name="connsiteY85" fmla="*/ 5915351 h 6858000"/>
              <a:gd name="connsiteX86" fmla="*/ 2993760 w 6092533"/>
              <a:gd name="connsiteY86" fmla="*/ 6007272 h 6858000"/>
              <a:gd name="connsiteX87" fmla="*/ 2949568 w 6092533"/>
              <a:gd name="connsiteY87" fmla="*/ 6099192 h 6858000"/>
              <a:gd name="connsiteX88" fmla="*/ 2907143 w 6092533"/>
              <a:gd name="connsiteY88" fmla="*/ 6191112 h 6858000"/>
              <a:gd name="connsiteX89" fmla="*/ 2868254 w 6092533"/>
              <a:gd name="connsiteY89" fmla="*/ 6281265 h 6858000"/>
              <a:gd name="connsiteX90" fmla="*/ 2832900 w 6092533"/>
              <a:gd name="connsiteY90" fmla="*/ 6373185 h 6858000"/>
              <a:gd name="connsiteX91" fmla="*/ 2799314 w 6092533"/>
              <a:gd name="connsiteY91" fmla="*/ 6465105 h 6858000"/>
              <a:gd name="connsiteX92" fmla="*/ 2767495 w 6092533"/>
              <a:gd name="connsiteY92" fmla="*/ 6557025 h 6858000"/>
              <a:gd name="connsiteX93" fmla="*/ 2740980 w 6092533"/>
              <a:gd name="connsiteY93" fmla="*/ 6647178 h 6858000"/>
              <a:gd name="connsiteX94" fmla="*/ 2716232 w 6092533"/>
              <a:gd name="connsiteY94" fmla="*/ 6737331 h 6858000"/>
              <a:gd name="connsiteX95" fmla="*/ 2695020 w 6092533"/>
              <a:gd name="connsiteY95" fmla="*/ 6827483 h 6858000"/>
              <a:gd name="connsiteX96" fmla="*/ 2688916 w 6092533"/>
              <a:gd name="connsiteY96" fmla="*/ 6858000 h 6858000"/>
              <a:gd name="connsiteX97" fmla="*/ 2495600 w 6092533"/>
              <a:gd name="connsiteY97" fmla="*/ 6858000 h 6858000"/>
              <a:gd name="connsiteX98" fmla="*/ 2309228 w 6092533"/>
              <a:gd name="connsiteY98" fmla="*/ 6858000 h 6858000"/>
              <a:gd name="connsiteX99" fmla="*/ 0 w 6092533"/>
              <a:gd name="connsiteY99" fmla="*/ 6858000 h 6858000"/>
              <a:gd name="connsiteX100" fmla="*/ 0 w 6092533"/>
              <a:gd name="connsiteY100" fmla="*/ 6669088 h 6858000"/>
              <a:gd name="connsiteX101" fmla="*/ 0 w 6092533"/>
              <a:gd name="connsiteY101" fmla="*/ 63093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92533" h="6858000">
                <a:moveTo>
                  <a:pt x="0" y="0"/>
                </a:moveTo>
                <a:lnTo>
                  <a:pt x="335359" y="0"/>
                </a:lnTo>
                <a:lnTo>
                  <a:pt x="479376" y="0"/>
                </a:lnTo>
                <a:lnTo>
                  <a:pt x="1055344" y="0"/>
                </a:lnTo>
                <a:lnTo>
                  <a:pt x="1343471" y="0"/>
                </a:lnTo>
                <a:lnTo>
                  <a:pt x="2351584" y="0"/>
                </a:lnTo>
                <a:lnTo>
                  <a:pt x="4987704" y="0"/>
                </a:lnTo>
                <a:lnTo>
                  <a:pt x="5889029" y="0"/>
                </a:lnTo>
                <a:lnTo>
                  <a:pt x="5891016" y="4172"/>
                </a:lnTo>
                <a:lnTo>
                  <a:pt x="5910461" y="39526"/>
                </a:lnTo>
                <a:lnTo>
                  <a:pt x="5928137" y="76648"/>
                </a:lnTo>
                <a:lnTo>
                  <a:pt x="5944047" y="113770"/>
                </a:lnTo>
                <a:lnTo>
                  <a:pt x="5958188" y="150891"/>
                </a:lnTo>
                <a:lnTo>
                  <a:pt x="5972330" y="188013"/>
                </a:lnTo>
                <a:lnTo>
                  <a:pt x="5986472" y="226902"/>
                </a:lnTo>
                <a:lnTo>
                  <a:pt x="5998845" y="264024"/>
                </a:lnTo>
                <a:lnTo>
                  <a:pt x="6011219" y="302913"/>
                </a:lnTo>
                <a:lnTo>
                  <a:pt x="6032431" y="378924"/>
                </a:lnTo>
                <a:lnTo>
                  <a:pt x="6041270" y="417813"/>
                </a:lnTo>
                <a:lnTo>
                  <a:pt x="6050108" y="456703"/>
                </a:lnTo>
                <a:lnTo>
                  <a:pt x="6064250" y="534482"/>
                </a:lnTo>
                <a:lnTo>
                  <a:pt x="6071321" y="575139"/>
                </a:lnTo>
                <a:lnTo>
                  <a:pt x="6076624" y="614028"/>
                </a:lnTo>
                <a:lnTo>
                  <a:pt x="6080159" y="652917"/>
                </a:lnTo>
                <a:lnTo>
                  <a:pt x="6085462" y="691807"/>
                </a:lnTo>
                <a:lnTo>
                  <a:pt x="6090765" y="771353"/>
                </a:lnTo>
                <a:lnTo>
                  <a:pt x="6092533" y="850899"/>
                </a:lnTo>
                <a:lnTo>
                  <a:pt x="6092533" y="891556"/>
                </a:lnTo>
                <a:lnTo>
                  <a:pt x="6092533" y="932213"/>
                </a:lnTo>
                <a:lnTo>
                  <a:pt x="6090765" y="971103"/>
                </a:lnTo>
                <a:lnTo>
                  <a:pt x="6088998" y="1009992"/>
                </a:lnTo>
                <a:lnTo>
                  <a:pt x="6085462" y="1050649"/>
                </a:lnTo>
                <a:lnTo>
                  <a:pt x="6083695" y="1089538"/>
                </a:lnTo>
                <a:lnTo>
                  <a:pt x="6073088" y="1167317"/>
                </a:lnTo>
                <a:lnTo>
                  <a:pt x="6062482" y="1246863"/>
                </a:lnTo>
                <a:lnTo>
                  <a:pt x="6055412" y="1285753"/>
                </a:lnTo>
                <a:lnTo>
                  <a:pt x="6048341" y="1322874"/>
                </a:lnTo>
                <a:lnTo>
                  <a:pt x="6030664" y="1400653"/>
                </a:lnTo>
                <a:lnTo>
                  <a:pt x="6021825" y="1437775"/>
                </a:lnTo>
                <a:lnTo>
                  <a:pt x="6011219" y="1476664"/>
                </a:lnTo>
                <a:lnTo>
                  <a:pt x="5988239" y="1550907"/>
                </a:lnTo>
                <a:lnTo>
                  <a:pt x="5975866" y="1588029"/>
                </a:lnTo>
                <a:lnTo>
                  <a:pt x="5963491" y="1625151"/>
                </a:lnTo>
                <a:lnTo>
                  <a:pt x="5951117" y="1662272"/>
                </a:lnTo>
                <a:lnTo>
                  <a:pt x="5936976" y="1699394"/>
                </a:lnTo>
                <a:lnTo>
                  <a:pt x="5922834" y="1734748"/>
                </a:lnTo>
                <a:lnTo>
                  <a:pt x="5906925" y="1770102"/>
                </a:lnTo>
                <a:lnTo>
                  <a:pt x="5889249" y="1805456"/>
                </a:lnTo>
                <a:lnTo>
                  <a:pt x="5873339" y="1840810"/>
                </a:lnTo>
                <a:lnTo>
                  <a:pt x="5834449" y="1920356"/>
                </a:lnTo>
                <a:lnTo>
                  <a:pt x="5793792" y="1999902"/>
                </a:lnTo>
                <a:lnTo>
                  <a:pt x="5749600" y="2079449"/>
                </a:lnTo>
                <a:lnTo>
                  <a:pt x="5703640" y="2160763"/>
                </a:lnTo>
                <a:lnTo>
                  <a:pt x="5655912" y="2242077"/>
                </a:lnTo>
                <a:lnTo>
                  <a:pt x="5604649" y="2325159"/>
                </a:lnTo>
                <a:lnTo>
                  <a:pt x="5551619" y="2406473"/>
                </a:lnTo>
                <a:lnTo>
                  <a:pt x="5496819" y="2491322"/>
                </a:lnTo>
                <a:lnTo>
                  <a:pt x="5442021" y="2574404"/>
                </a:lnTo>
                <a:lnTo>
                  <a:pt x="5383687" y="2659254"/>
                </a:lnTo>
                <a:lnTo>
                  <a:pt x="5323585" y="2744103"/>
                </a:lnTo>
                <a:lnTo>
                  <a:pt x="5261717" y="2828952"/>
                </a:lnTo>
                <a:lnTo>
                  <a:pt x="5199846" y="2915570"/>
                </a:lnTo>
                <a:lnTo>
                  <a:pt x="5134441" y="3002187"/>
                </a:lnTo>
                <a:lnTo>
                  <a:pt x="5003633" y="3177189"/>
                </a:lnTo>
                <a:lnTo>
                  <a:pt x="4867519" y="3352191"/>
                </a:lnTo>
                <a:lnTo>
                  <a:pt x="4729639" y="3530728"/>
                </a:lnTo>
                <a:lnTo>
                  <a:pt x="4446807" y="3891338"/>
                </a:lnTo>
                <a:lnTo>
                  <a:pt x="4303624" y="4073411"/>
                </a:lnTo>
                <a:lnTo>
                  <a:pt x="4160440" y="4255484"/>
                </a:lnTo>
                <a:lnTo>
                  <a:pt x="4020792" y="4439324"/>
                </a:lnTo>
                <a:lnTo>
                  <a:pt x="3950084" y="4531245"/>
                </a:lnTo>
                <a:lnTo>
                  <a:pt x="3881144" y="4623165"/>
                </a:lnTo>
                <a:lnTo>
                  <a:pt x="3812204" y="4715085"/>
                </a:lnTo>
                <a:lnTo>
                  <a:pt x="3745032" y="4807005"/>
                </a:lnTo>
                <a:lnTo>
                  <a:pt x="3677859" y="4898926"/>
                </a:lnTo>
                <a:lnTo>
                  <a:pt x="3612454" y="4990846"/>
                </a:lnTo>
                <a:lnTo>
                  <a:pt x="3548817" y="5084534"/>
                </a:lnTo>
                <a:lnTo>
                  <a:pt x="3485180" y="5176454"/>
                </a:lnTo>
                <a:lnTo>
                  <a:pt x="3425079" y="5268374"/>
                </a:lnTo>
                <a:lnTo>
                  <a:pt x="3363209" y="5362062"/>
                </a:lnTo>
                <a:lnTo>
                  <a:pt x="3304875" y="5453983"/>
                </a:lnTo>
                <a:lnTo>
                  <a:pt x="3246541" y="5545903"/>
                </a:lnTo>
                <a:lnTo>
                  <a:pt x="3191742" y="5637823"/>
                </a:lnTo>
                <a:lnTo>
                  <a:pt x="3138712" y="5731511"/>
                </a:lnTo>
                <a:lnTo>
                  <a:pt x="3089216" y="5823431"/>
                </a:lnTo>
                <a:lnTo>
                  <a:pt x="3039721" y="5915351"/>
                </a:lnTo>
                <a:lnTo>
                  <a:pt x="2993760" y="6007272"/>
                </a:lnTo>
                <a:lnTo>
                  <a:pt x="2949568" y="6099192"/>
                </a:lnTo>
                <a:lnTo>
                  <a:pt x="2907143" y="6191112"/>
                </a:lnTo>
                <a:lnTo>
                  <a:pt x="2868254" y="6281265"/>
                </a:lnTo>
                <a:lnTo>
                  <a:pt x="2832900" y="6373185"/>
                </a:lnTo>
                <a:lnTo>
                  <a:pt x="2799314" y="6465105"/>
                </a:lnTo>
                <a:lnTo>
                  <a:pt x="2767495" y="6557025"/>
                </a:lnTo>
                <a:lnTo>
                  <a:pt x="2740980" y="6647178"/>
                </a:lnTo>
                <a:lnTo>
                  <a:pt x="2716232" y="6737331"/>
                </a:lnTo>
                <a:lnTo>
                  <a:pt x="2695020" y="6827483"/>
                </a:lnTo>
                <a:lnTo>
                  <a:pt x="2688916" y="6858000"/>
                </a:lnTo>
                <a:lnTo>
                  <a:pt x="2495600" y="6858000"/>
                </a:lnTo>
                <a:lnTo>
                  <a:pt x="2309228" y="6858000"/>
                </a:lnTo>
                <a:lnTo>
                  <a:pt x="0" y="6858000"/>
                </a:lnTo>
                <a:lnTo>
                  <a:pt x="0" y="6669088"/>
                </a:lnTo>
                <a:lnTo>
                  <a:pt x="0" y="6309320"/>
                </a:lnTo>
                <a:close/>
              </a:path>
            </a:pathLst>
          </a:custGeom>
          <a:noFill/>
          <a:ln>
            <a:noFill/>
          </a:ln>
        </p:spPr>
      </p:pic>
      <p:sp>
        <p:nvSpPr>
          <p:cNvPr id="17" name="Title 1">
            <a:extLst>
              <a:ext uri="{FF2B5EF4-FFF2-40B4-BE49-F238E27FC236}">
                <a16:creationId xmlns:a16="http://schemas.microsoft.com/office/drawing/2014/main" id="{D141E71C-9046-81F5-5F22-32A1396683A6}"/>
              </a:ext>
            </a:extLst>
          </p:cNvPr>
          <p:cNvSpPr>
            <a:spLocks noGrp="1"/>
          </p:cNvSpPr>
          <p:nvPr>
            <p:ph type="title"/>
          </p:nvPr>
        </p:nvSpPr>
        <p:spPr>
          <a:xfrm>
            <a:off x="6672064" y="1916832"/>
            <a:ext cx="4896049" cy="1080964"/>
          </a:xfrm>
        </p:spPr>
        <p:txBody>
          <a:bodyPr anchor="t">
            <a:normAutofit fontScale="90000"/>
          </a:bodyPr>
          <a:lstStyle/>
          <a:p>
            <a:r>
              <a:rPr lang="en-US" sz="2000" dirty="0" err="1"/>
              <a:t>Työn</a:t>
            </a:r>
            <a:r>
              <a:rPr lang="en-US" sz="2000" dirty="0"/>
              <a:t> </a:t>
            </a:r>
            <a:r>
              <a:rPr lang="en-US" sz="2000" dirty="0" err="1"/>
              <a:t>analysointi</a:t>
            </a:r>
            <a:r>
              <a:rPr lang="en-US" sz="2000" dirty="0"/>
              <a:t> ja </a:t>
            </a:r>
            <a:r>
              <a:rPr lang="en-US" sz="2000" dirty="0" err="1"/>
              <a:t>muotoilu</a:t>
            </a:r>
            <a:br>
              <a:rPr lang="en-US" sz="2000" dirty="0"/>
            </a:br>
            <a:br>
              <a:rPr lang="en-US" sz="2000" dirty="0"/>
            </a:br>
            <a:r>
              <a:rPr lang="en-US" sz="2700" dirty="0" err="1"/>
              <a:t>Vaihe</a:t>
            </a:r>
            <a:r>
              <a:rPr lang="en-US" sz="2700" dirty="0"/>
              <a:t> 3: </a:t>
            </a:r>
            <a:r>
              <a:rPr lang="en-US" sz="2700" dirty="0" err="1"/>
              <a:t>Tiedon</a:t>
            </a:r>
            <a:r>
              <a:rPr lang="en-US" sz="2700" dirty="0"/>
              <a:t> </a:t>
            </a:r>
            <a:r>
              <a:rPr lang="en-US" sz="2700" dirty="0" err="1"/>
              <a:t>järjestely</a:t>
            </a:r>
            <a:r>
              <a:rPr lang="en-US" sz="2700" dirty="0"/>
              <a:t> ja </a:t>
            </a:r>
            <a:r>
              <a:rPr lang="en-US" sz="2700" dirty="0" err="1"/>
              <a:t>analysointi</a:t>
            </a:r>
            <a:endParaRPr lang="en-US" sz="2000" dirty="0"/>
          </a:p>
        </p:txBody>
      </p:sp>
      <p:sp>
        <p:nvSpPr>
          <p:cNvPr id="3" name="Date Placeholder 2">
            <a:extLst>
              <a:ext uri="{FF2B5EF4-FFF2-40B4-BE49-F238E27FC236}">
                <a16:creationId xmlns:a16="http://schemas.microsoft.com/office/drawing/2014/main" id="{74EC78B8-5CCF-EAB3-3050-43E7580AA203}"/>
              </a:ext>
            </a:extLst>
          </p:cNvPr>
          <p:cNvSpPr>
            <a:spLocks noGrp="1"/>
          </p:cNvSpPr>
          <p:nvPr>
            <p:ph type="dt" sz="half" idx="10"/>
          </p:nvPr>
        </p:nvSpPr>
        <p:spPr>
          <a:xfrm>
            <a:off x="1055440" y="6381329"/>
            <a:ext cx="5040560" cy="216024"/>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72A66F1-8076-4ACE-889A-652FA5977FC6}" type="datetime1">
              <a:rPr kumimoji="0" lang="fi-FI" sz="900" b="0" i="0" u="none" strike="noStrike" kern="1200" cap="all" spc="50" normalizeH="0" baseline="0" noProof="0" smtClean="0">
                <a:ln>
                  <a:noFill/>
                </a:ln>
                <a:solidFill>
                  <a:prstClr val="white"/>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21.11.2024</a:t>
            </a:fld>
            <a:endParaRPr kumimoji="0" lang="fi-FI" sz="900" b="0" i="0" u="none" strike="noStrike" kern="1200" cap="all" spc="50" normalizeH="0" baseline="0" noProof="0">
              <a:ln>
                <a:noFill/>
              </a:ln>
              <a:solidFill>
                <a:prstClr val="white"/>
              </a:solidFill>
              <a:effectLst/>
              <a:uLnTx/>
              <a:uFillTx/>
              <a:latin typeface="Aleo"/>
              <a:ea typeface="+mn-ea"/>
              <a:cs typeface="+mn-cs"/>
            </a:endParaRPr>
          </a:p>
        </p:txBody>
      </p:sp>
      <p:sp>
        <p:nvSpPr>
          <p:cNvPr id="4" name="Footer Placeholder 3">
            <a:extLst>
              <a:ext uri="{FF2B5EF4-FFF2-40B4-BE49-F238E27FC236}">
                <a16:creationId xmlns:a16="http://schemas.microsoft.com/office/drawing/2014/main" id="{B43B1FA2-C499-8703-558A-5FBE50344FBB}"/>
              </a:ext>
            </a:extLst>
          </p:cNvPr>
          <p:cNvSpPr>
            <a:spLocks noGrp="1"/>
          </p:cNvSpPr>
          <p:nvPr>
            <p:ph type="ftr" sz="quarter" idx="11"/>
          </p:nvPr>
        </p:nvSpPr>
        <p:spPr>
          <a:xfrm>
            <a:off x="6096000" y="6381329"/>
            <a:ext cx="5472113" cy="216023"/>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fi-FI" sz="900" b="0" i="0" u="none" strike="noStrike" kern="1200" cap="all" spc="50" normalizeH="0" baseline="0" noProof="0">
                <a:ln>
                  <a:noFill/>
                </a:ln>
                <a:solidFill>
                  <a:prstClr val="white"/>
                </a:solidFill>
                <a:effectLst/>
                <a:uLnTx/>
                <a:uFillTx/>
                <a:latin typeface="Aleo"/>
                <a:ea typeface="+mn-ea"/>
                <a:cs typeface="+mn-cs"/>
              </a:rPr>
              <a:t>JYU Since 1863.</a:t>
            </a:r>
          </a:p>
        </p:txBody>
      </p:sp>
      <p:sp>
        <p:nvSpPr>
          <p:cNvPr id="5" name="Slide Number Placeholder 4">
            <a:extLst>
              <a:ext uri="{FF2B5EF4-FFF2-40B4-BE49-F238E27FC236}">
                <a16:creationId xmlns:a16="http://schemas.microsoft.com/office/drawing/2014/main" id="{9568F477-2932-886F-0D1A-B3C66B6401B0}"/>
              </a:ext>
            </a:extLst>
          </p:cNvPr>
          <p:cNvSpPr>
            <a:spLocks noGrp="1"/>
          </p:cNvSpPr>
          <p:nvPr>
            <p:ph type="sldNum" sz="quarter" idx="12"/>
          </p:nvPr>
        </p:nvSpPr>
        <p:spPr>
          <a:xfrm>
            <a:off x="623888" y="6381551"/>
            <a:ext cx="431998" cy="215801"/>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E548902-A2E1-4711-A467-290FB9FE5D63}" type="slidenum">
              <a:rPr kumimoji="0" lang="fi-FI" sz="900" b="0" i="0" u="none" strike="noStrike" kern="1200" cap="all" spc="50" normalizeH="0" baseline="0" noProof="0" smtClean="0">
                <a:ln>
                  <a:noFill/>
                </a:ln>
                <a:solidFill>
                  <a:prstClr val="white"/>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20</a:t>
            </a:fld>
            <a:endParaRPr kumimoji="0" lang="fi-FI" sz="900" b="0" i="0" u="none" strike="noStrike" kern="1200" cap="all" spc="50" normalizeH="0" baseline="0" noProof="0">
              <a:ln>
                <a:noFill/>
              </a:ln>
              <a:solidFill>
                <a:prstClr val="white"/>
              </a:solidFill>
              <a:effectLst/>
              <a:uLnTx/>
              <a:uFillTx/>
              <a:latin typeface="Aleo"/>
              <a:ea typeface="+mn-ea"/>
              <a:cs typeface="+mn-cs"/>
            </a:endParaRPr>
          </a:p>
        </p:txBody>
      </p:sp>
      <p:sp>
        <p:nvSpPr>
          <p:cNvPr id="19" name="Content Placeholder 2">
            <a:extLst>
              <a:ext uri="{FF2B5EF4-FFF2-40B4-BE49-F238E27FC236}">
                <a16:creationId xmlns:a16="http://schemas.microsoft.com/office/drawing/2014/main" id="{9B9995DF-F7BB-2EB1-C5E2-21C523A61BFB}"/>
              </a:ext>
            </a:extLst>
          </p:cNvPr>
          <p:cNvSpPr>
            <a:spLocks noGrp="1"/>
          </p:cNvSpPr>
          <p:nvPr>
            <p:ph idx="1"/>
          </p:nvPr>
        </p:nvSpPr>
        <p:spPr>
          <a:xfrm>
            <a:off x="6672064" y="3573016"/>
            <a:ext cx="4896048" cy="2292724"/>
          </a:xfrm>
        </p:spPr>
        <p:txBody>
          <a:bodyPr numCol="1" anchor="t">
            <a:normAutofit/>
          </a:bodyPr>
          <a:lstStyle/>
          <a:p>
            <a:r>
              <a:rPr lang="en-US" dirty="0" err="1"/>
              <a:t>Määrällistä</a:t>
            </a:r>
            <a:r>
              <a:rPr lang="en-US" dirty="0"/>
              <a:t> </a:t>
            </a:r>
            <a:r>
              <a:rPr lang="en-US" dirty="0" err="1"/>
              <a:t>tietoa</a:t>
            </a:r>
            <a:r>
              <a:rPr lang="en-US" dirty="0"/>
              <a:t> (</a:t>
            </a:r>
            <a:r>
              <a:rPr lang="en-US" dirty="0" err="1"/>
              <a:t>paljonko</a:t>
            </a:r>
            <a:r>
              <a:rPr lang="en-US" dirty="0"/>
              <a:t> </a:t>
            </a:r>
            <a:r>
              <a:rPr lang="en-US" dirty="0" err="1"/>
              <a:t>jotakin</a:t>
            </a:r>
            <a:r>
              <a:rPr lang="en-US" dirty="0"/>
              <a:t> </a:t>
            </a:r>
            <a:r>
              <a:rPr lang="en-US" dirty="0" err="1"/>
              <a:t>asiaa</a:t>
            </a:r>
            <a:r>
              <a:rPr lang="en-US" dirty="0"/>
              <a:t> </a:t>
            </a:r>
            <a:r>
              <a:rPr lang="en-US" dirty="0" err="1"/>
              <a:t>työssä</a:t>
            </a:r>
            <a:r>
              <a:rPr lang="en-US" dirty="0"/>
              <a:t> </a:t>
            </a:r>
            <a:r>
              <a:rPr lang="en-US" dirty="0" err="1"/>
              <a:t>tehdään</a:t>
            </a:r>
            <a:r>
              <a:rPr lang="en-US" dirty="0"/>
              <a:t>)</a:t>
            </a:r>
          </a:p>
          <a:p>
            <a:r>
              <a:rPr lang="en-US" dirty="0" err="1"/>
              <a:t>Laadullista</a:t>
            </a:r>
            <a:r>
              <a:rPr lang="en-US" dirty="0"/>
              <a:t> </a:t>
            </a:r>
            <a:r>
              <a:rPr lang="en-US" dirty="0" err="1"/>
              <a:t>tietoa</a:t>
            </a:r>
            <a:r>
              <a:rPr lang="en-US" dirty="0"/>
              <a:t> (</a:t>
            </a:r>
            <a:r>
              <a:rPr lang="en-US" dirty="0" err="1"/>
              <a:t>millä</a:t>
            </a:r>
            <a:r>
              <a:rPr lang="en-US" dirty="0"/>
              <a:t> </a:t>
            </a:r>
            <a:r>
              <a:rPr lang="en-US" dirty="0" err="1"/>
              <a:t>tavalla</a:t>
            </a:r>
            <a:r>
              <a:rPr lang="en-US" dirty="0"/>
              <a:t> </a:t>
            </a:r>
            <a:r>
              <a:rPr lang="en-US" dirty="0" err="1"/>
              <a:t>asioita</a:t>
            </a:r>
            <a:r>
              <a:rPr lang="en-US" dirty="0"/>
              <a:t> </a:t>
            </a:r>
            <a:r>
              <a:rPr lang="en-US" dirty="0" err="1"/>
              <a:t>työssä</a:t>
            </a:r>
            <a:r>
              <a:rPr lang="en-US" dirty="0"/>
              <a:t> </a:t>
            </a:r>
            <a:r>
              <a:rPr lang="en-US" dirty="0" err="1"/>
              <a:t>tehdään</a:t>
            </a:r>
            <a:r>
              <a:rPr lang="en-US" dirty="0"/>
              <a:t>)</a:t>
            </a:r>
          </a:p>
          <a:p>
            <a:endParaRPr lang="en-US" dirty="0"/>
          </a:p>
          <a:p>
            <a:r>
              <a:rPr lang="en-US" dirty="0" err="1"/>
              <a:t>Kriittisyys</a:t>
            </a:r>
            <a:r>
              <a:rPr lang="en-US" dirty="0"/>
              <a:t>!</a:t>
            </a:r>
          </a:p>
          <a:p>
            <a:pPr lvl="1"/>
            <a:endParaRPr lang="en-US" dirty="0"/>
          </a:p>
          <a:p>
            <a:pPr marL="269875" lvl="1" indent="0">
              <a:buNone/>
            </a:pPr>
            <a:endParaRPr lang="en-US" dirty="0"/>
          </a:p>
        </p:txBody>
      </p:sp>
    </p:spTree>
    <p:extLst>
      <p:ext uri="{BB962C8B-B14F-4D97-AF65-F5344CB8AC3E}">
        <p14:creationId xmlns:p14="http://schemas.microsoft.com/office/powerpoint/2010/main" val="2283407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8879DC-99F9-3442-4731-FFF912E35DCD}"/>
              </a:ext>
            </a:extLst>
          </p:cNvPr>
          <p:cNvSpPr>
            <a:spLocks noGrp="1"/>
          </p:cNvSpPr>
          <p:nvPr>
            <p:ph type="title"/>
          </p:nvPr>
        </p:nvSpPr>
        <p:spPr/>
        <p:txBody>
          <a:bodyPr/>
          <a:lstStyle/>
          <a:p>
            <a:r>
              <a:rPr lang="fi-FI" dirty="0"/>
              <a:t>Tehtäväkuvaus</a:t>
            </a:r>
            <a:br>
              <a:rPr lang="fi-FI" dirty="0"/>
            </a:br>
            <a:r>
              <a:rPr lang="fi-FI" dirty="0"/>
              <a:t>(</a:t>
            </a:r>
            <a:r>
              <a:rPr lang="fi-FI" i="1" dirty="0" err="1"/>
              <a:t>job</a:t>
            </a:r>
            <a:r>
              <a:rPr lang="fi-FI" i="1" dirty="0"/>
              <a:t> </a:t>
            </a:r>
            <a:r>
              <a:rPr lang="fi-FI" i="1" dirty="0" err="1"/>
              <a:t>description</a:t>
            </a:r>
            <a:r>
              <a:rPr lang="fi-FI" dirty="0"/>
              <a:t>)</a:t>
            </a:r>
          </a:p>
        </p:txBody>
      </p:sp>
      <p:sp>
        <p:nvSpPr>
          <p:cNvPr id="9" name="Content Placeholder 8">
            <a:extLst>
              <a:ext uri="{FF2B5EF4-FFF2-40B4-BE49-F238E27FC236}">
                <a16:creationId xmlns:a16="http://schemas.microsoft.com/office/drawing/2014/main" id="{7652377B-51D4-80FA-6DCC-E35D79107E95}"/>
              </a:ext>
            </a:extLst>
          </p:cNvPr>
          <p:cNvSpPr>
            <a:spLocks noGrp="1"/>
          </p:cNvSpPr>
          <p:nvPr>
            <p:ph idx="1"/>
          </p:nvPr>
        </p:nvSpPr>
        <p:spPr>
          <a:xfrm>
            <a:off x="623888" y="1728069"/>
            <a:ext cx="7200900" cy="4392612"/>
          </a:xfrm>
        </p:spPr>
        <p:txBody>
          <a:bodyPr/>
          <a:lstStyle/>
          <a:p>
            <a:r>
              <a:rPr lang="fi-FI" dirty="0"/>
              <a:t>Tehtävänimike (</a:t>
            </a:r>
            <a:r>
              <a:rPr lang="fi-FI" i="1" dirty="0" err="1"/>
              <a:t>job</a:t>
            </a:r>
            <a:r>
              <a:rPr lang="fi-FI" i="1" dirty="0"/>
              <a:t> </a:t>
            </a:r>
            <a:r>
              <a:rPr lang="fi-FI" i="1" dirty="0" err="1"/>
              <a:t>title</a:t>
            </a:r>
            <a:r>
              <a:rPr lang="fi-FI" dirty="0"/>
              <a:t>)</a:t>
            </a:r>
          </a:p>
          <a:p>
            <a:r>
              <a:rPr lang="fi-FI" dirty="0"/>
              <a:t>Esittely</a:t>
            </a:r>
          </a:p>
          <a:p>
            <a:r>
              <a:rPr lang="fi-FI" dirty="0"/>
              <a:t>Osasto</a:t>
            </a:r>
          </a:p>
          <a:p>
            <a:r>
              <a:rPr lang="fi-FI" dirty="0"/>
              <a:t>Asema</a:t>
            </a:r>
          </a:p>
          <a:p>
            <a:r>
              <a:rPr lang="fi-FI" dirty="0"/>
              <a:t>Työajan seurannan luonne (</a:t>
            </a:r>
            <a:r>
              <a:rPr lang="fi-FI" i="1" dirty="0" err="1"/>
              <a:t>exempt</a:t>
            </a:r>
            <a:r>
              <a:rPr lang="fi-FI" i="1" dirty="0"/>
              <a:t>, </a:t>
            </a:r>
            <a:r>
              <a:rPr lang="fi-FI" i="1" dirty="0" err="1"/>
              <a:t>nonexempt</a:t>
            </a:r>
            <a:r>
              <a:rPr lang="fi-FI" dirty="0"/>
              <a:t>)</a:t>
            </a:r>
          </a:p>
          <a:p>
            <a:r>
              <a:rPr lang="fi-FI" dirty="0"/>
              <a:t>Palkkaluokka</a:t>
            </a:r>
          </a:p>
          <a:p>
            <a:r>
              <a:rPr lang="fi-FI" dirty="0"/>
              <a:t>Työskentelyolosuhteet</a:t>
            </a:r>
          </a:p>
          <a:p>
            <a:r>
              <a:rPr lang="fi-FI" dirty="0"/>
              <a:t>Koulutusvaatimukset</a:t>
            </a:r>
          </a:p>
          <a:p>
            <a:r>
              <a:rPr lang="fi-FI" dirty="0"/>
              <a:t>Vaadittava työkokemus</a:t>
            </a:r>
          </a:p>
          <a:p>
            <a:r>
              <a:rPr lang="fi-FI" dirty="0"/>
              <a:t>Tiedot, taidot, kyvyt ja muut ominaisuudet, joita vaaditaan työn suorittamiseksi (KSAO)</a:t>
            </a:r>
          </a:p>
          <a:p>
            <a:r>
              <a:rPr lang="fi-FI" dirty="0"/>
              <a:t>Ydintehtävät ja vastuut</a:t>
            </a:r>
          </a:p>
          <a:p>
            <a:endParaRPr lang="fi-FI" dirty="0"/>
          </a:p>
        </p:txBody>
      </p:sp>
      <p:pic>
        <p:nvPicPr>
          <p:cNvPr id="13" name="Picture Placeholder 12" descr="A group of people sitting at a table">
            <a:extLst>
              <a:ext uri="{FF2B5EF4-FFF2-40B4-BE49-F238E27FC236}">
                <a16:creationId xmlns:a16="http://schemas.microsoft.com/office/drawing/2014/main" id="{9F34156C-5028-60CF-A570-C3B7AD33091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203" r="30203"/>
          <a:stretch>
            <a:fillRect/>
          </a:stretch>
        </p:blipFill>
        <p:spPr/>
      </p:pic>
      <p:sp>
        <p:nvSpPr>
          <p:cNvPr id="11" name="Text Placeholder 10">
            <a:extLst>
              <a:ext uri="{FF2B5EF4-FFF2-40B4-BE49-F238E27FC236}">
                <a16:creationId xmlns:a16="http://schemas.microsoft.com/office/drawing/2014/main" id="{9B83D68B-DABA-5497-2F58-754ED253663A}"/>
              </a:ext>
            </a:extLst>
          </p:cNvPr>
          <p:cNvSpPr>
            <a:spLocks noGrp="1"/>
          </p:cNvSpPr>
          <p:nvPr>
            <p:ph type="body" sz="quarter" idx="19"/>
          </p:nvPr>
        </p:nvSpPr>
        <p:spPr/>
        <p:txBody>
          <a:bodyPr/>
          <a:lstStyle/>
          <a:p>
            <a:endParaRPr lang="fi-FI"/>
          </a:p>
        </p:txBody>
      </p:sp>
      <p:sp>
        <p:nvSpPr>
          <p:cNvPr id="5" name="Date Placeholder 4">
            <a:extLst>
              <a:ext uri="{FF2B5EF4-FFF2-40B4-BE49-F238E27FC236}">
                <a16:creationId xmlns:a16="http://schemas.microsoft.com/office/drawing/2014/main" id="{7205C042-7063-DCD5-16F6-D846CF7BDE67}"/>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43252C-1D0A-495E-81A9-A4B5E73E8EFD}"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6" name="Footer Placeholder 5">
            <a:extLst>
              <a:ext uri="{FF2B5EF4-FFF2-40B4-BE49-F238E27FC236}">
                <a16:creationId xmlns:a16="http://schemas.microsoft.com/office/drawing/2014/main" id="{F133ADA3-117F-6B36-4EC4-B767D1DF19A3}"/>
              </a:ext>
            </a:extLst>
          </p:cNvPr>
          <p:cNvSpPr>
            <a:spLocks noGrp="1"/>
          </p:cNvSpPr>
          <p:nvPr>
            <p:ph type="ftr"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a:ln>
                  <a:noFill/>
                </a:ln>
                <a:solidFill>
                  <a:prstClr val="white"/>
                </a:solidFill>
                <a:effectLst/>
                <a:uLnTx/>
                <a:uFillTx/>
                <a:latin typeface="Aleo"/>
                <a:ea typeface="+mn-ea"/>
                <a:cs typeface="+mn-cs"/>
              </a:rPr>
              <a:t>JYU Since 1863.</a:t>
            </a:r>
            <a:endParaRPr kumimoji="0" lang="fi-FI" sz="900" b="0" i="0" u="none" strike="noStrike" kern="1200" cap="all" spc="50" normalizeH="0" baseline="0" noProof="0" dirty="0">
              <a:ln>
                <a:noFill/>
              </a:ln>
              <a:solidFill>
                <a:prstClr val="white"/>
              </a:solidFill>
              <a:effectLst/>
              <a:uLnTx/>
              <a:uFillTx/>
              <a:latin typeface="Aleo"/>
              <a:ea typeface="+mn-ea"/>
              <a:cs typeface="+mn-cs"/>
            </a:endParaRPr>
          </a:p>
        </p:txBody>
      </p:sp>
      <p:sp>
        <p:nvSpPr>
          <p:cNvPr id="7" name="Slide Number Placeholder 6">
            <a:extLst>
              <a:ext uri="{FF2B5EF4-FFF2-40B4-BE49-F238E27FC236}">
                <a16:creationId xmlns:a16="http://schemas.microsoft.com/office/drawing/2014/main" id="{9F2FBDBD-1C6F-ADFD-F68B-68A9EF1755C1}"/>
              </a:ext>
            </a:extLst>
          </p:cNvPr>
          <p:cNvSpPr>
            <a:spLocks noGrp="1"/>
          </p:cNvSpPr>
          <p:nvPr>
            <p:ph type="sldNum" sz="quarter" idx="2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Tree>
    <p:extLst>
      <p:ext uri="{BB962C8B-B14F-4D97-AF65-F5344CB8AC3E}">
        <p14:creationId xmlns:p14="http://schemas.microsoft.com/office/powerpoint/2010/main" val="2177987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237ED12-B1E9-91E4-6D2D-598BD3AE3B7D}"/>
              </a:ext>
            </a:extLst>
          </p:cNvPr>
          <p:cNvSpPr>
            <a:spLocks noGrp="1"/>
          </p:cNvSpPr>
          <p:nvPr>
            <p:ph type="title"/>
          </p:nvPr>
        </p:nvSpPr>
        <p:spPr/>
        <p:txBody>
          <a:bodyPr/>
          <a:lstStyle/>
          <a:p>
            <a:r>
              <a:rPr lang="fi-FI" dirty="0"/>
              <a:t>Kompetenssit</a:t>
            </a:r>
            <a:br>
              <a:rPr lang="fi-FI" dirty="0"/>
            </a:br>
            <a:r>
              <a:rPr lang="fi-FI" dirty="0"/>
              <a:t>(</a:t>
            </a:r>
            <a:r>
              <a:rPr lang="fi-FI" i="1" dirty="0" err="1"/>
              <a:t>competencies</a:t>
            </a:r>
            <a:r>
              <a:rPr lang="fi-FI" i="1" dirty="0"/>
              <a:t> </a:t>
            </a:r>
            <a:r>
              <a:rPr lang="fi-FI" dirty="0"/>
              <a:t>)</a:t>
            </a:r>
          </a:p>
        </p:txBody>
      </p:sp>
      <p:sp>
        <p:nvSpPr>
          <p:cNvPr id="10" name="Content Placeholder 9">
            <a:extLst>
              <a:ext uri="{FF2B5EF4-FFF2-40B4-BE49-F238E27FC236}">
                <a16:creationId xmlns:a16="http://schemas.microsoft.com/office/drawing/2014/main" id="{C5B68FC9-7F6B-BFE4-1EE4-126EDAB17C9E}"/>
              </a:ext>
            </a:extLst>
          </p:cNvPr>
          <p:cNvSpPr>
            <a:spLocks noGrp="1"/>
          </p:cNvSpPr>
          <p:nvPr>
            <p:ph idx="1"/>
          </p:nvPr>
        </p:nvSpPr>
        <p:spPr/>
        <p:txBody>
          <a:bodyPr/>
          <a:lstStyle/>
          <a:p>
            <a:r>
              <a:rPr lang="fi-FI" dirty="0"/>
              <a:t>Kompetenssilla tarkoitetaan </a:t>
            </a:r>
            <a:r>
              <a:rPr lang="en-US" dirty="0" err="1"/>
              <a:t>käyttäytymistä</a:t>
            </a:r>
            <a:r>
              <a:rPr lang="en-US" dirty="0"/>
              <a:t>, </a:t>
            </a:r>
            <a:r>
              <a:rPr lang="en-US" dirty="0" err="1"/>
              <a:t>taitoja</a:t>
            </a:r>
            <a:r>
              <a:rPr lang="en-US" dirty="0"/>
              <a:t> ja </a:t>
            </a:r>
            <a:r>
              <a:rPr lang="en-US" dirty="0" err="1"/>
              <a:t>luonteenpiirteitä</a:t>
            </a:r>
            <a:endParaRPr lang="fi-FI" dirty="0"/>
          </a:p>
          <a:p>
            <a:r>
              <a:rPr lang="fi-FI" dirty="0"/>
              <a:t>Kompetenssit voidaan jaotella</a:t>
            </a:r>
          </a:p>
          <a:p>
            <a:pPr lvl="1"/>
            <a:r>
              <a:rPr lang="fi-FI" dirty="0"/>
              <a:t>Motiiveihin (</a:t>
            </a:r>
            <a:r>
              <a:rPr lang="fi-FI" i="1" dirty="0" err="1"/>
              <a:t>motives</a:t>
            </a:r>
            <a:r>
              <a:rPr lang="fi-FI" dirty="0"/>
              <a:t>)</a:t>
            </a:r>
          </a:p>
          <a:p>
            <a:pPr lvl="1"/>
            <a:r>
              <a:rPr lang="fi-FI" dirty="0"/>
              <a:t>Luonteenpiirteisiin (</a:t>
            </a:r>
            <a:r>
              <a:rPr lang="fi-FI" i="1" dirty="0" err="1"/>
              <a:t>traits</a:t>
            </a:r>
            <a:r>
              <a:rPr lang="fi-FI" dirty="0"/>
              <a:t>)</a:t>
            </a:r>
          </a:p>
          <a:p>
            <a:pPr lvl="1"/>
            <a:r>
              <a:rPr lang="fi-FI" dirty="0"/>
              <a:t>Minäkuvaan (</a:t>
            </a:r>
            <a:r>
              <a:rPr lang="fi-FI" i="1" dirty="0" err="1"/>
              <a:t>self-consept</a:t>
            </a:r>
            <a:r>
              <a:rPr lang="fi-FI" dirty="0"/>
              <a:t>)</a:t>
            </a:r>
          </a:p>
          <a:p>
            <a:pPr lvl="1"/>
            <a:r>
              <a:rPr lang="fi-FI" dirty="0"/>
              <a:t>Tietämykseen (</a:t>
            </a:r>
            <a:r>
              <a:rPr lang="fi-FI" i="1" dirty="0" err="1"/>
              <a:t>knowledge</a:t>
            </a:r>
            <a:r>
              <a:rPr lang="fi-FI" dirty="0"/>
              <a:t>)</a:t>
            </a:r>
          </a:p>
          <a:p>
            <a:pPr lvl="1"/>
            <a:r>
              <a:rPr lang="fi-FI" dirty="0"/>
              <a:t>Taitoihin (</a:t>
            </a:r>
            <a:r>
              <a:rPr lang="fi-FI" i="1" dirty="0" err="1"/>
              <a:t>skills</a:t>
            </a:r>
            <a:r>
              <a:rPr lang="fi-FI" dirty="0"/>
              <a:t>)</a:t>
            </a:r>
          </a:p>
          <a:p>
            <a:pPr marL="0" indent="0">
              <a:buNone/>
            </a:pPr>
            <a:endParaRPr lang="fi-FI" dirty="0"/>
          </a:p>
        </p:txBody>
      </p:sp>
      <p:sp>
        <p:nvSpPr>
          <p:cNvPr id="6" name="Date Placeholder 5">
            <a:extLst>
              <a:ext uri="{FF2B5EF4-FFF2-40B4-BE49-F238E27FC236}">
                <a16:creationId xmlns:a16="http://schemas.microsoft.com/office/drawing/2014/main" id="{49531096-5155-E48E-2C50-C00B3CCC74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3C5409-335C-4540-8DA3-D8AE9A049648}"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7" name="Footer Placeholder 6">
            <a:extLst>
              <a:ext uri="{FF2B5EF4-FFF2-40B4-BE49-F238E27FC236}">
                <a16:creationId xmlns:a16="http://schemas.microsoft.com/office/drawing/2014/main" id="{885D0E7B-92DB-F1DA-4F60-949852C2110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a:ln>
                  <a:noFill/>
                </a:ln>
                <a:solidFill>
                  <a:srgbClr val="002957"/>
                </a:solidFill>
                <a:effectLst/>
                <a:uLnTx/>
                <a:uFillTx/>
                <a:latin typeface="Aleo"/>
                <a:ea typeface="+mn-ea"/>
                <a:cs typeface="+mn-cs"/>
              </a:rPr>
              <a:t>JYU Since 1863.</a:t>
            </a:r>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8" name="Slide Number Placeholder 7">
            <a:extLst>
              <a:ext uri="{FF2B5EF4-FFF2-40B4-BE49-F238E27FC236}">
                <a16:creationId xmlns:a16="http://schemas.microsoft.com/office/drawing/2014/main" id="{D1DF5659-710F-6CC0-9711-920F5C21135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11" name="Flowchart: Extract 10">
            <a:extLst>
              <a:ext uri="{FF2B5EF4-FFF2-40B4-BE49-F238E27FC236}">
                <a16:creationId xmlns:a16="http://schemas.microsoft.com/office/drawing/2014/main" id="{E382FC1E-2179-8A4D-EDFC-250710C5F14F}"/>
              </a:ext>
            </a:extLst>
          </p:cNvPr>
          <p:cNvSpPr/>
          <p:nvPr/>
        </p:nvSpPr>
        <p:spPr>
          <a:xfrm>
            <a:off x="4799856" y="2415218"/>
            <a:ext cx="6120680" cy="3744416"/>
          </a:xfrm>
          <a:prstGeom prst="flowChartExtra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Lato"/>
              <a:ea typeface="+mn-ea"/>
              <a:cs typeface="+mn-cs"/>
            </a:endParaRPr>
          </a:p>
        </p:txBody>
      </p:sp>
      <p:sp>
        <p:nvSpPr>
          <p:cNvPr id="12" name="Freeform: Shape 11">
            <a:extLst>
              <a:ext uri="{FF2B5EF4-FFF2-40B4-BE49-F238E27FC236}">
                <a16:creationId xmlns:a16="http://schemas.microsoft.com/office/drawing/2014/main" id="{B756F808-0422-8D10-9274-D4CB10F020A1}"/>
              </a:ext>
            </a:extLst>
          </p:cNvPr>
          <p:cNvSpPr/>
          <p:nvPr/>
        </p:nvSpPr>
        <p:spPr>
          <a:xfrm rot="234913">
            <a:off x="4871864" y="3861048"/>
            <a:ext cx="6217998" cy="616016"/>
          </a:xfrm>
          <a:custGeom>
            <a:avLst/>
            <a:gdLst>
              <a:gd name="connsiteX0" fmla="*/ 0 w 6217998"/>
              <a:gd name="connsiteY0" fmla="*/ 279132 h 616016"/>
              <a:gd name="connsiteX1" fmla="*/ 48127 w 6217998"/>
              <a:gd name="connsiteY1" fmla="*/ 413886 h 616016"/>
              <a:gd name="connsiteX2" fmla="*/ 105878 w 6217998"/>
              <a:gd name="connsiteY2" fmla="*/ 471637 h 616016"/>
              <a:gd name="connsiteX3" fmla="*/ 154005 w 6217998"/>
              <a:gd name="connsiteY3" fmla="*/ 510138 h 616016"/>
              <a:gd name="connsiteX4" fmla="*/ 211756 w 6217998"/>
              <a:gd name="connsiteY4" fmla="*/ 548640 h 616016"/>
              <a:gd name="connsiteX5" fmla="*/ 327259 w 6217998"/>
              <a:gd name="connsiteY5" fmla="*/ 606391 h 616016"/>
              <a:gd name="connsiteX6" fmla="*/ 375386 w 6217998"/>
              <a:gd name="connsiteY6" fmla="*/ 616016 h 616016"/>
              <a:gd name="connsiteX7" fmla="*/ 770021 w 6217998"/>
              <a:gd name="connsiteY7" fmla="*/ 548640 h 616016"/>
              <a:gd name="connsiteX8" fmla="*/ 924026 w 6217998"/>
              <a:gd name="connsiteY8" fmla="*/ 462012 h 616016"/>
              <a:gd name="connsiteX9" fmla="*/ 1029904 w 6217998"/>
              <a:gd name="connsiteY9" fmla="*/ 404261 h 616016"/>
              <a:gd name="connsiteX10" fmla="*/ 1097280 w 6217998"/>
              <a:gd name="connsiteY10" fmla="*/ 365760 h 616016"/>
              <a:gd name="connsiteX11" fmla="*/ 1232034 w 6217998"/>
              <a:gd name="connsiteY11" fmla="*/ 298383 h 616016"/>
              <a:gd name="connsiteX12" fmla="*/ 1463040 w 6217998"/>
              <a:gd name="connsiteY12" fmla="*/ 269507 h 616016"/>
              <a:gd name="connsiteX13" fmla="*/ 1742173 w 6217998"/>
              <a:gd name="connsiteY13" fmla="*/ 279132 h 616016"/>
              <a:gd name="connsiteX14" fmla="*/ 1867301 w 6217998"/>
              <a:gd name="connsiteY14" fmla="*/ 327258 h 616016"/>
              <a:gd name="connsiteX15" fmla="*/ 2002055 w 6217998"/>
              <a:gd name="connsiteY15" fmla="*/ 375385 h 616016"/>
              <a:gd name="connsiteX16" fmla="*/ 2059807 w 6217998"/>
              <a:gd name="connsiteY16" fmla="*/ 385010 h 616016"/>
              <a:gd name="connsiteX17" fmla="*/ 2233061 w 6217998"/>
              <a:gd name="connsiteY17" fmla="*/ 462012 h 616016"/>
              <a:gd name="connsiteX18" fmla="*/ 2348565 w 6217998"/>
              <a:gd name="connsiteY18" fmla="*/ 500513 h 616016"/>
              <a:gd name="connsiteX19" fmla="*/ 2435192 w 6217998"/>
              <a:gd name="connsiteY19" fmla="*/ 539014 h 616016"/>
              <a:gd name="connsiteX20" fmla="*/ 2646948 w 6217998"/>
              <a:gd name="connsiteY20" fmla="*/ 567890 h 616016"/>
              <a:gd name="connsiteX21" fmla="*/ 2868329 w 6217998"/>
              <a:gd name="connsiteY21" fmla="*/ 539014 h 616016"/>
              <a:gd name="connsiteX22" fmla="*/ 2926080 w 6217998"/>
              <a:gd name="connsiteY22" fmla="*/ 519764 h 616016"/>
              <a:gd name="connsiteX23" fmla="*/ 3041584 w 6217998"/>
              <a:gd name="connsiteY23" fmla="*/ 452387 h 616016"/>
              <a:gd name="connsiteX24" fmla="*/ 3089710 w 6217998"/>
              <a:gd name="connsiteY24" fmla="*/ 423511 h 616016"/>
              <a:gd name="connsiteX25" fmla="*/ 3157087 w 6217998"/>
              <a:gd name="connsiteY25" fmla="*/ 385010 h 616016"/>
              <a:gd name="connsiteX26" fmla="*/ 3234089 w 6217998"/>
              <a:gd name="connsiteY26" fmla="*/ 336884 h 616016"/>
              <a:gd name="connsiteX27" fmla="*/ 3311091 w 6217998"/>
              <a:gd name="connsiteY27" fmla="*/ 308008 h 616016"/>
              <a:gd name="connsiteX28" fmla="*/ 3388093 w 6217998"/>
              <a:gd name="connsiteY28" fmla="*/ 269507 h 616016"/>
              <a:gd name="connsiteX29" fmla="*/ 3522847 w 6217998"/>
              <a:gd name="connsiteY29" fmla="*/ 221381 h 616016"/>
              <a:gd name="connsiteX30" fmla="*/ 3647975 w 6217998"/>
              <a:gd name="connsiteY30" fmla="*/ 202130 h 616016"/>
              <a:gd name="connsiteX31" fmla="*/ 3907857 w 6217998"/>
              <a:gd name="connsiteY31" fmla="*/ 211755 h 616016"/>
              <a:gd name="connsiteX32" fmla="*/ 4004110 w 6217998"/>
              <a:gd name="connsiteY32" fmla="*/ 231006 h 616016"/>
              <a:gd name="connsiteX33" fmla="*/ 4032986 w 6217998"/>
              <a:gd name="connsiteY33" fmla="*/ 250256 h 616016"/>
              <a:gd name="connsiteX34" fmla="*/ 4061861 w 6217998"/>
              <a:gd name="connsiteY34" fmla="*/ 259882 h 616016"/>
              <a:gd name="connsiteX35" fmla="*/ 4109988 w 6217998"/>
              <a:gd name="connsiteY35" fmla="*/ 279132 h 616016"/>
              <a:gd name="connsiteX36" fmla="*/ 4167739 w 6217998"/>
              <a:gd name="connsiteY36" fmla="*/ 298383 h 616016"/>
              <a:gd name="connsiteX37" fmla="*/ 4340994 w 6217998"/>
              <a:gd name="connsiteY37" fmla="*/ 365760 h 616016"/>
              <a:gd name="connsiteX38" fmla="*/ 4668253 w 6217998"/>
              <a:gd name="connsiteY38" fmla="*/ 423511 h 616016"/>
              <a:gd name="connsiteX39" fmla="*/ 4937760 w 6217998"/>
              <a:gd name="connsiteY39" fmla="*/ 394635 h 616016"/>
              <a:gd name="connsiteX40" fmla="*/ 4985887 w 6217998"/>
              <a:gd name="connsiteY40" fmla="*/ 375385 h 616016"/>
              <a:gd name="connsiteX41" fmla="*/ 5168767 w 6217998"/>
              <a:gd name="connsiteY41" fmla="*/ 259882 h 616016"/>
              <a:gd name="connsiteX42" fmla="*/ 5284270 w 6217998"/>
              <a:gd name="connsiteY42" fmla="*/ 182880 h 616016"/>
              <a:gd name="connsiteX43" fmla="*/ 5467150 w 6217998"/>
              <a:gd name="connsiteY43" fmla="*/ 77002 h 616016"/>
              <a:gd name="connsiteX44" fmla="*/ 5621154 w 6217998"/>
              <a:gd name="connsiteY44" fmla="*/ 9625 h 616016"/>
              <a:gd name="connsiteX45" fmla="*/ 5698156 w 6217998"/>
              <a:gd name="connsiteY45" fmla="*/ 0 h 616016"/>
              <a:gd name="connsiteX46" fmla="*/ 6092792 w 6217998"/>
              <a:gd name="connsiteY46" fmla="*/ 19250 h 616016"/>
              <a:gd name="connsiteX47" fmla="*/ 6189045 w 6217998"/>
              <a:gd name="connsiteY47" fmla="*/ 38501 h 616016"/>
              <a:gd name="connsiteX48" fmla="*/ 6217920 w 6217998"/>
              <a:gd name="connsiteY48" fmla="*/ 57751 h 61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217998" h="616016">
                <a:moveTo>
                  <a:pt x="0" y="279132"/>
                </a:moveTo>
                <a:cubicBezTo>
                  <a:pt x="16042" y="324050"/>
                  <a:pt x="25141" y="372093"/>
                  <a:pt x="48127" y="413886"/>
                </a:cubicBezTo>
                <a:cubicBezTo>
                  <a:pt x="61247" y="437740"/>
                  <a:pt x="84619" y="454630"/>
                  <a:pt x="105878" y="471637"/>
                </a:cubicBezTo>
                <a:cubicBezTo>
                  <a:pt x="121920" y="484471"/>
                  <a:pt x="137390" y="498054"/>
                  <a:pt x="154005" y="510138"/>
                </a:cubicBezTo>
                <a:cubicBezTo>
                  <a:pt x="172716" y="523746"/>
                  <a:pt x="192237" y="536219"/>
                  <a:pt x="211756" y="548640"/>
                </a:cubicBezTo>
                <a:cubicBezTo>
                  <a:pt x="252190" y="574371"/>
                  <a:pt x="280099" y="590671"/>
                  <a:pt x="327259" y="606391"/>
                </a:cubicBezTo>
                <a:cubicBezTo>
                  <a:pt x="342779" y="611564"/>
                  <a:pt x="359344" y="612808"/>
                  <a:pt x="375386" y="616016"/>
                </a:cubicBezTo>
                <a:cubicBezTo>
                  <a:pt x="493139" y="601743"/>
                  <a:pt x="651526" y="607887"/>
                  <a:pt x="770021" y="548640"/>
                </a:cubicBezTo>
                <a:cubicBezTo>
                  <a:pt x="822702" y="522300"/>
                  <a:pt x="872539" y="490616"/>
                  <a:pt x="924026" y="462012"/>
                </a:cubicBezTo>
                <a:cubicBezTo>
                  <a:pt x="959168" y="442489"/>
                  <a:pt x="994762" y="423784"/>
                  <a:pt x="1029904" y="404261"/>
                </a:cubicBezTo>
                <a:cubicBezTo>
                  <a:pt x="1052516" y="391699"/>
                  <a:pt x="1074937" y="378794"/>
                  <a:pt x="1097280" y="365760"/>
                </a:cubicBezTo>
                <a:cubicBezTo>
                  <a:pt x="1145620" y="337562"/>
                  <a:pt x="1173718" y="315878"/>
                  <a:pt x="1232034" y="298383"/>
                </a:cubicBezTo>
                <a:cubicBezTo>
                  <a:pt x="1301176" y="277640"/>
                  <a:pt x="1392985" y="274896"/>
                  <a:pt x="1463040" y="269507"/>
                </a:cubicBezTo>
                <a:cubicBezTo>
                  <a:pt x="1556084" y="272715"/>
                  <a:pt x="1649395" y="271400"/>
                  <a:pt x="1742173" y="279132"/>
                </a:cubicBezTo>
                <a:cubicBezTo>
                  <a:pt x="1796272" y="283640"/>
                  <a:pt x="1819961" y="306970"/>
                  <a:pt x="1867301" y="327258"/>
                </a:cubicBezTo>
                <a:cubicBezTo>
                  <a:pt x="1881691" y="333425"/>
                  <a:pt x="1978709" y="369548"/>
                  <a:pt x="2002055" y="375385"/>
                </a:cubicBezTo>
                <a:cubicBezTo>
                  <a:pt x="2020988" y="380118"/>
                  <a:pt x="2040556" y="381802"/>
                  <a:pt x="2059807" y="385010"/>
                </a:cubicBezTo>
                <a:cubicBezTo>
                  <a:pt x="2140498" y="425356"/>
                  <a:pt x="2142939" y="429241"/>
                  <a:pt x="2233061" y="462012"/>
                </a:cubicBezTo>
                <a:cubicBezTo>
                  <a:pt x="2271202" y="475881"/>
                  <a:pt x="2310640" y="486065"/>
                  <a:pt x="2348565" y="500513"/>
                </a:cubicBezTo>
                <a:cubicBezTo>
                  <a:pt x="2378094" y="511762"/>
                  <a:pt x="2404809" y="530333"/>
                  <a:pt x="2435192" y="539014"/>
                </a:cubicBezTo>
                <a:cubicBezTo>
                  <a:pt x="2488076" y="554124"/>
                  <a:pt x="2589860" y="562181"/>
                  <a:pt x="2646948" y="567890"/>
                </a:cubicBezTo>
                <a:cubicBezTo>
                  <a:pt x="2780935" y="558958"/>
                  <a:pt x="2764715" y="568618"/>
                  <a:pt x="2868329" y="539014"/>
                </a:cubicBezTo>
                <a:cubicBezTo>
                  <a:pt x="2887840" y="533439"/>
                  <a:pt x="2907931" y="528839"/>
                  <a:pt x="2926080" y="519764"/>
                </a:cubicBezTo>
                <a:cubicBezTo>
                  <a:pt x="2965947" y="499830"/>
                  <a:pt x="3003165" y="474986"/>
                  <a:pt x="3041584" y="452387"/>
                </a:cubicBezTo>
                <a:cubicBezTo>
                  <a:pt x="3057709" y="442902"/>
                  <a:pt x="3073550" y="432937"/>
                  <a:pt x="3089710" y="423511"/>
                </a:cubicBezTo>
                <a:cubicBezTo>
                  <a:pt x="3112053" y="410477"/>
                  <a:pt x="3134906" y="398318"/>
                  <a:pt x="3157087" y="385010"/>
                </a:cubicBezTo>
                <a:cubicBezTo>
                  <a:pt x="3183042" y="369437"/>
                  <a:pt x="3205748" y="347512"/>
                  <a:pt x="3234089" y="336884"/>
                </a:cubicBezTo>
                <a:cubicBezTo>
                  <a:pt x="3259756" y="327259"/>
                  <a:pt x="3285977" y="318996"/>
                  <a:pt x="3311091" y="308008"/>
                </a:cubicBezTo>
                <a:cubicBezTo>
                  <a:pt x="3337382" y="296506"/>
                  <a:pt x="3361802" y="281009"/>
                  <a:pt x="3388093" y="269507"/>
                </a:cubicBezTo>
                <a:cubicBezTo>
                  <a:pt x="3401814" y="263504"/>
                  <a:pt x="3499996" y="227094"/>
                  <a:pt x="3522847" y="221381"/>
                </a:cubicBezTo>
                <a:cubicBezTo>
                  <a:pt x="3540666" y="216926"/>
                  <a:pt x="3633713" y="204167"/>
                  <a:pt x="3647975" y="202130"/>
                </a:cubicBezTo>
                <a:cubicBezTo>
                  <a:pt x="3734602" y="205338"/>
                  <a:pt x="3821454" y="204749"/>
                  <a:pt x="3907857" y="211755"/>
                </a:cubicBezTo>
                <a:cubicBezTo>
                  <a:pt x="3940470" y="214399"/>
                  <a:pt x="4004110" y="231006"/>
                  <a:pt x="4004110" y="231006"/>
                </a:cubicBezTo>
                <a:cubicBezTo>
                  <a:pt x="4013735" y="237423"/>
                  <a:pt x="4022639" y="245083"/>
                  <a:pt x="4032986" y="250256"/>
                </a:cubicBezTo>
                <a:cubicBezTo>
                  <a:pt x="4042061" y="254793"/>
                  <a:pt x="4052361" y="256320"/>
                  <a:pt x="4061861" y="259882"/>
                </a:cubicBezTo>
                <a:cubicBezTo>
                  <a:pt x="4078039" y="265949"/>
                  <a:pt x="4093750" y="273227"/>
                  <a:pt x="4109988" y="279132"/>
                </a:cubicBezTo>
                <a:cubicBezTo>
                  <a:pt x="4129058" y="286067"/>
                  <a:pt x="4148899" y="290847"/>
                  <a:pt x="4167739" y="298383"/>
                </a:cubicBezTo>
                <a:cubicBezTo>
                  <a:pt x="4253812" y="332813"/>
                  <a:pt x="4251715" y="342720"/>
                  <a:pt x="4340994" y="365760"/>
                </a:cubicBezTo>
                <a:cubicBezTo>
                  <a:pt x="4546467" y="418785"/>
                  <a:pt x="4504076" y="409830"/>
                  <a:pt x="4668253" y="423511"/>
                </a:cubicBezTo>
                <a:cubicBezTo>
                  <a:pt x="4691584" y="421567"/>
                  <a:pt x="4862109" y="419852"/>
                  <a:pt x="4937760" y="394635"/>
                </a:cubicBezTo>
                <a:cubicBezTo>
                  <a:pt x="4954151" y="389171"/>
                  <a:pt x="4970963" y="384091"/>
                  <a:pt x="4985887" y="375385"/>
                </a:cubicBezTo>
                <a:cubicBezTo>
                  <a:pt x="5048166" y="339056"/>
                  <a:pt x="5108181" y="298969"/>
                  <a:pt x="5168767" y="259882"/>
                </a:cubicBezTo>
                <a:cubicBezTo>
                  <a:pt x="5207650" y="234796"/>
                  <a:pt x="5244225" y="206064"/>
                  <a:pt x="5284270" y="182880"/>
                </a:cubicBezTo>
                <a:cubicBezTo>
                  <a:pt x="5345230" y="147587"/>
                  <a:pt x="5402617" y="105235"/>
                  <a:pt x="5467150" y="77002"/>
                </a:cubicBezTo>
                <a:cubicBezTo>
                  <a:pt x="5518485" y="54543"/>
                  <a:pt x="5567997" y="27344"/>
                  <a:pt x="5621154" y="9625"/>
                </a:cubicBezTo>
                <a:cubicBezTo>
                  <a:pt x="5645694" y="1445"/>
                  <a:pt x="5672489" y="3208"/>
                  <a:pt x="5698156" y="0"/>
                </a:cubicBezTo>
                <a:lnTo>
                  <a:pt x="6092792" y="19250"/>
                </a:lnTo>
                <a:cubicBezTo>
                  <a:pt x="6117147" y="20805"/>
                  <a:pt x="6163093" y="31086"/>
                  <a:pt x="6189045" y="38501"/>
                </a:cubicBezTo>
                <a:cubicBezTo>
                  <a:pt x="6220964" y="47621"/>
                  <a:pt x="6217920" y="38461"/>
                  <a:pt x="6217920" y="57751"/>
                </a:cubicBez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Lato"/>
              <a:ea typeface="+mn-ea"/>
              <a:cs typeface="+mn-cs"/>
            </a:endParaRPr>
          </a:p>
        </p:txBody>
      </p:sp>
      <p:sp>
        <p:nvSpPr>
          <p:cNvPr id="13" name="TextBox 12">
            <a:extLst>
              <a:ext uri="{FF2B5EF4-FFF2-40B4-BE49-F238E27FC236}">
                <a16:creationId xmlns:a16="http://schemas.microsoft.com/office/drawing/2014/main" id="{6B8E28F7-5E75-0C6D-362D-1F249A70181F}"/>
              </a:ext>
            </a:extLst>
          </p:cNvPr>
          <p:cNvSpPr txBox="1"/>
          <p:nvPr/>
        </p:nvSpPr>
        <p:spPr>
          <a:xfrm>
            <a:off x="7320136" y="3212976"/>
            <a:ext cx="1656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leo"/>
                <a:ea typeface="+mn-ea"/>
                <a:cs typeface="+mn-cs"/>
              </a:rPr>
              <a:t>taidot</a:t>
            </a:r>
          </a:p>
        </p:txBody>
      </p:sp>
      <p:sp>
        <p:nvSpPr>
          <p:cNvPr id="14" name="TextBox 13">
            <a:extLst>
              <a:ext uri="{FF2B5EF4-FFF2-40B4-BE49-F238E27FC236}">
                <a16:creationId xmlns:a16="http://schemas.microsoft.com/office/drawing/2014/main" id="{C43BE245-22A1-6493-898D-5A6FB500C05F}"/>
              </a:ext>
            </a:extLst>
          </p:cNvPr>
          <p:cNvSpPr txBox="1"/>
          <p:nvPr/>
        </p:nvSpPr>
        <p:spPr>
          <a:xfrm>
            <a:off x="6735995" y="3681749"/>
            <a:ext cx="1656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leo"/>
                <a:ea typeface="+mn-ea"/>
                <a:cs typeface="+mn-cs"/>
              </a:rPr>
              <a:t>tietämys</a:t>
            </a:r>
          </a:p>
        </p:txBody>
      </p:sp>
      <p:sp>
        <p:nvSpPr>
          <p:cNvPr id="15" name="TextBox 14">
            <a:extLst>
              <a:ext uri="{FF2B5EF4-FFF2-40B4-BE49-F238E27FC236}">
                <a16:creationId xmlns:a16="http://schemas.microsoft.com/office/drawing/2014/main" id="{A2E57102-4497-EFC5-A4A8-FB1122157F55}"/>
              </a:ext>
            </a:extLst>
          </p:cNvPr>
          <p:cNvSpPr txBox="1"/>
          <p:nvPr/>
        </p:nvSpPr>
        <p:spPr>
          <a:xfrm>
            <a:off x="5923510" y="4755804"/>
            <a:ext cx="1656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leo"/>
                <a:ea typeface="+mn-ea"/>
                <a:cs typeface="+mn-cs"/>
              </a:rPr>
              <a:t>minäkuva</a:t>
            </a:r>
          </a:p>
        </p:txBody>
      </p:sp>
      <p:sp>
        <p:nvSpPr>
          <p:cNvPr id="16" name="TextBox 15">
            <a:extLst>
              <a:ext uri="{FF2B5EF4-FFF2-40B4-BE49-F238E27FC236}">
                <a16:creationId xmlns:a16="http://schemas.microsoft.com/office/drawing/2014/main" id="{88CA38C0-1F31-BF98-E15E-96A33053BA6B}"/>
              </a:ext>
            </a:extLst>
          </p:cNvPr>
          <p:cNvSpPr txBox="1"/>
          <p:nvPr/>
        </p:nvSpPr>
        <p:spPr>
          <a:xfrm>
            <a:off x="6510219" y="5493489"/>
            <a:ext cx="23042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leo"/>
                <a:ea typeface="+mn-ea"/>
                <a:cs typeface="+mn-cs"/>
              </a:rPr>
              <a:t>luonteenpiirteet</a:t>
            </a:r>
          </a:p>
        </p:txBody>
      </p:sp>
      <p:sp>
        <p:nvSpPr>
          <p:cNvPr id="17" name="TextBox 16">
            <a:extLst>
              <a:ext uri="{FF2B5EF4-FFF2-40B4-BE49-F238E27FC236}">
                <a16:creationId xmlns:a16="http://schemas.microsoft.com/office/drawing/2014/main" id="{29DE4933-42C5-A7B1-8DCB-997263404408}"/>
              </a:ext>
            </a:extLst>
          </p:cNvPr>
          <p:cNvSpPr txBox="1"/>
          <p:nvPr/>
        </p:nvSpPr>
        <p:spPr>
          <a:xfrm>
            <a:off x="7980863" y="5012010"/>
            <a:ext cx="1656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leo"/>
                <a:ea typeface="+mn-ea"/>
                <a:cs typeface="+mn-cs"/>
              </a:rPr>
              <a:t>motiivit</a:t>
            </a:r>
          </a:p>
        </p:txBody>
      </p:sp>
      <p:sp>
        <p:nvSpPr>
          <p:cNvPr id="18" name="TextBox 17">
            <a:extLst>
              <a:ext uri="{FF2B5EF4-FFF2-40B4-BE49-F238E27FC236}">
                <a16:creationId xmlns:a16="http://schemas.microsoft.com/office/drawing/2014/main" id="{4FB1F9B8-1A42-6A74-F078-D0EA532C6150}"/>
              </a:ext>
            </a:extLst>
          </p:cNvPr>
          <p:cNvSpPr txBox="1"/>
          <p:nvPr/>
        </p:nvSpPr>
        <p:spPr>
          <a:xfrm>
            <a:off x="8688288" y="2470962"/>
            <a:ext cx="30963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2957"/>
                </a:solidFill>
                <a:effectLst/>
                <a:uLnTx/>
                <a:uFillTx/>
                <a:latin typeface="Aleo"/>
                <a:ea typeface="+mn-ea"/>
                <a:cs typeface="+mn-cs"/>
              </a:rPr>
              <a:t>Jäävuorimalli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Lato"/>
                <a:ea typeface="+mn-ea"/>
                <a:cs typeface="+mn-cs"/>
              </a:rPr>
              <a:t>(Spencer &amp; Spencer, 1993)</a:t>
            </a:r>
          </a:p>
        </p:txBody>
      </p:sp>
      <p:sp>
        <p:nvSpPr>
          <p:cNvPr id="19" name="TextBox 18">
            <a:extLst>
              <a:ext uri="{FF2B5EF4-FFF2-40B4-BE49-F238E27FC236}">
                <a16:creationId xmlns:a16="http://schemas.microsoft.com/office/drawing/2014/main" id="{27D22177-C45D-AD78-661E-312A469CC657}"/>
              </a:ext>
            </a:extLst>
          </p:cNvPr>
          <p:cNvSpPr txBox="1"/>
          <p:nvPr/>
        </p:nvSpPr>
        <p:spPr>
          <a:xfrm>
            <a:off x="5516025" y="2942745"/>
            <a:ext cx="143534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Lato"/>
                <a:ea typeface="+mn-ea"/>
                <a:cs typeface="+mn-cs"/>
              </a:rPr>
              <a:t>Näkyviä, kohtuullisen helppoja ja edullisia kehittää</a:t>
            </a:r>
          </a:p>
        </p:txBody>
      </p:sp>
      <p:sp>
        <p:nvSpPr>
          <p:cNvPr id="20" name="TextBox 19">
            <a:extLst>
              <a:ext uri="{FF2B5EF4-FFF2-40B4-BE49-F238E27FC236}">
                <a16:creationId xmlns:a16="http://schemas.microsoft.com/office/drawing/2014/main" id="{0DDC2B4B-29F9-589B-8E70-876F5FFA00C8}"/>
              </a:ext>
            </a:extLst>
          </p:cNvPr>
          <p:cNvSpPr txBox="1"/>
          <p:nvPr/>
        </p:nvSpPr>
        <p:spPr>
          <a:xfrm>
            <a:off x="3964164" y="4511719"/>
            <a:ext cx="1795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Lato"/>
                <a:ea typeface="+mn-ea"/>
                <a:cs typeface="+mn-cs"/>
              </a:rPr>
              <a:t>Kätkettyjä, persoonallisuuteen kytkeytyviä, ja siten vaikeammin muokattavia</a:t>
            </a:r>
          </a:p>
        </p:txBody>
      </p:sp>
      <p:sp>
        <p:nvSpPr>
          <p:cNvPr id="21" name="Cloud 20">
            <a:extLst>
              <a:ext uri="{FF2B5EF4-FFF2-40B4-BE49-F238E27FC236}">
                <a16:creationId xmlns:a16="http://schemas.microsoft.com/office/drawing/2014/main" id="{E7801D5B-EBDC-CADB-908E-95FACB8508A5}"/>
              </a:ext>
            </a:extLst>
          </p:cNvPr>
          <p:cNvSpPr/>
          <p:nvPr/>
        </p:nvSpPr>
        <p:spPr>
          <a:xfrm>
            <a:off x="5371582" y="2708920"/>
            <a:ext cx="1795917" cy="1342161"/>
          </a:xfrm>
          <a:prstGeom prst="clou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Lato"/>
              <a:ea typeface="+mn-ea"/>
              <a:cs typeface="+mn-cs"/>
            </a:endParaRPr>
          </a:p>
        </p:txBody>
      </p:sp>
      <p:sp>
        <p:nvSpPr>
          <p:cNvPr id="22" name="Cloud 21">
            <a:extLst>
              <a:ext uri="{FF2B5EF4-FFF2-40B4-BE49-F238E27FC236}">
                <a16:creationId xmlns:a16="http://schemas.microsoft.com/office/drawing/2014/main" id="{77592447-EFDD-C963-E568-56CB588035A0}"/>
              </a:ext>
            </a:extLst>
          </p:cNvPr>
          <p:cNvSpPr/>
          <p:nvPr/>
        </p:nvSpPr>
        <p:spPr>
          <a:xfrm>
            <a:off x="3884530" y="4303894"/>
            <a:ext cx="2008349" cy="1547715"/>
          </a:xfrm>
          <a:prstGeom prst="clou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Lato"/>
              <a:ea typeface="+mn-ea"/>
              <a:cs typeface="+mn-cs"/>
            </a:endParaRPr>
          </a:p>
        </p:txBody>
      </p:sp>
      <p:sp>
        <p:nvSpPr>
          <p:cNvPr id="23" name="Rectangle: Rounded Corners 22">
            <a:extLst>
              <a:ext uri="{FF2B5EF4-FFF2-40B4-BE49-F238E27FC236}">
                <a16:creationId xmlns:a16="http://schemas.microsoft.com/office/drawing/2014/main" id="{5A9DE9D5-73A4-C54F-EAAC-CB656E7999FF}"/>
              </a:ext>
            </a:extLst>
          </p:cNvPr>
          <p:cNvSpPr/>
          <p:nvPr/>
        </p:nvSpPr>
        <p:spPr>
          <a:xfrm>
            <a:off x="767408" y="4755804"/>
            <a:ext cx="2715953" cy="11070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prstClr val="white"/>
                </a:solidFill>
                <a:effectLst/>
                <a:uLnTx/>
                <a:uFillTx/>
                <a:latin typeface="Aleo"/>
                <a:ea typeface="+mn-ea"/>
                <a:cs typeface="+mn-cs"/>
              </a:rPr>
              <a:t>Jäävuorimallin kätkettyjä osia kannattaa käyttää kriteeristössä johtajien rekrytoinnissa</a:t>
            </a:r>
          </a:p>
        </p:txBody>
      </p:sp>
    </p:spTree>
    <p:extLst>
      <p:ext uri="{BB962C8B-B14F-4D97-AF65-F5344CB8AC3E}">
        <p14:creationId xmlns:p14="http://schemas.microsoft.com/office/powerpoint/2010/main" val="1550691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C3DC867-DBB5-6A9F-EF0A-910B074366A4}"/>
              </a:ext>
            </a:extLst>
          </p:cNvPr>
          <p:cNvSpPr>
            <a:spLocks noGrp="1"/>
          </p:cNvSpPr>
          <p:nvPr>
            <p:ph type="title"/>
          </p:nvPr>
        </p:nvSpPr>
        <p:spPr>
          <a:xfrm>
            <a:off x="623888" y="476250"/>
            <a:ext cx="10296648" cy="1080542"/>
          </a:xfrm>
        </p:spPr>
        <p:txBody>
          <a:bodyPr anchor="t">
            <a:normAutofit/>
          </a:bodyPr>
          <a:lstStyle/>
          <a:p>
            <a:r>
              <a:rPr lang="fi-FI" dirty="0"/>
              <a:t>Kompetenssimalli</a:t>
            </a:r>
            <a:br>
              <a:rPr lang="fi-FI" dirty="0"/>
            </a:br>
            <a:r>
              <a:rPr lang="fi-FI" dirty="0"/>
              <a:t>(</a:t>
            </a:r>
            <a:r>
              <a:rPr lang="fi-FI" i="1" dirty="0" err="1"/>
              <a:t>Competency</a:t>
            </a:r>
            <a:r>
              <a:rPr lang="fi-FI" i="1" dirty="0"/>
              <a:t> </a:t>
            </a:r>
            <a:r>
              <a:rPr lang="fi-FI" i="1" dirty="0" err="1"/>
              <a:t>Model</a:t>
            </a:r>
            <a:r>
              <a:rPr lang="fi-FI" dirty="0"/>
              <a:t>)</a:t>
            </a:r>
          </a:p>
        </p:txBody>
      </p:sp>
      <p:sp>
        <p:nvSpPr>
          <p:cNvPr id="15" name="Content Placeholder 2">
            <a:extLst>
              <a:ext uri="{FF2B5EF4-FFF2-40B4-BE49-F238E27FC236}">
                <a16:creationId xmlns:a16="http://schemas.microsoft.com/office/drawing/2014/main" id="{659B3FC5-987F-2D36-5167-A0DD9A1C580D}"/>
              </a:ext>
            </a:extLst>
          </p:cNvPr>
          <p:cNvSpPr>
            <a:spLocks noGrp="1"/>
          </p:cNvSpPr>
          <p:nvPr>
            <p:ph idx="1"/>
          </p:nvPr>
        </p:nvSpPr>
        <p:spPr>
          <a:xfrm>
            <a:off x="623888" y="1773239"/>
            <a:ext cx="7200900" cy="4392612"/>
          </a:xfrm>
        </p:spPr>
        <p:txBody>
          <a:bodyPr/>
          <a:lstStyle/>
          <a:p>
            <a:r>
              <a:rPr lang="en-US" dirty="0" err="1"/>
              <a:t>Määritellään</a:t>
            </a:r>
            <a:r>
              <a:rPr lang="en-US" dirty="0"/>
              <a:t> </a:t>
            </a:r>
            <a:r>
              <a:rPr lang="en-US" dirty="0" err="1"/>
              <a:t>kompetenssit</a:t>
            </a:r>
            <a:r>
              <a:rPr lang="en-US" dirty="0"/>
              <a:t>, </a:t>
            </a:r>
            <a:r>
              <a:rPr lang="en-US" dirty="0" err="1"/>
              <a:t>joita</a:t>
            </a:r>
            <a:r>
              <a:rPr lang="en-US" dirty="0"/>
              <a:t> </a:t>
            </a:r>
            <a:r>
              <a:rPr lang="en-US" dirty="0" err="1"/>
              <a:t>tehtävässä</a:t>
            </a:r>
            <a:r>
              <a:rPr lang="en-US" dirty="0"/>
              <a:t> </a:t>
            </a:r>
            <a:r>
              <a:rPr lang="en-US" dirty="0" err="1"/>
              <a:t>menestymiseen</a:t>
            </a:r>
            <a:r>
              <a:rPr lang="en-US" dirty="0"/>
              <a:t> </a:t>
            </a:r>
            <a:r>
              <a:rPr lang="en-US" dirty="0" err="1"/>
              <a:t>vaaditaan</a:t>
            </a:r>
            <a:endParaRPr lang="en-US" dirty="0"/>
          </a:p>
          <a:p>
            <a:r>
              <a:rPr lang="en-US" dirty="0" err="1"/>
              <a:t>Kompetenssimalli</a:t>
            </a:r>
            <a:r>
              <a:rPr lang="en-US" dirty="0"/>
              <a:t> </a:t>
            </a:r>
            <a:r>
              <a:rPr lang="en-US" dirty="0" err="1"/>
              <a:t>luodaan</a:t>
            </a:r>
            <a:r>
              <a:rPr lang="en-US" dirty="0"/>
              <a:t> </a:t>
            </a:r>
            <a:r>
              <a:rPr lang="en-US" dirty="0" err="1"/>
              <a:t>tarkkailemalla</a:t>
            </a:r>
            <a:r>
              <a:rPr lang="en-US" dirty="0"/>
              <a:t> </a:t>
            </a:r>
            <a:r>
              <a:rPr lang="en-US" dirty="0" err="1"/>
              <a:t>erinomaisesti</a:t>
            </a:r>
            <a:r>
              <a:rPr lang="en-US" dirty="0"/>
              <a:t> </a:t>
            </a:r>
            <a:r>
              <a:rPr lang="en-US" dirty="0" err="1"/>
              <a:t>suoriutuvia</a:t>
            </a:r>
            <a:r>
              <a:rPr lang="en-US" dirty="0"/>
              <a:t> </a:t>
            </a:r>
            <a:r>
              <a:rPr lang="en-US" dirty="0" err="1"/>
              <a:t>työntekijöitä</a:t>
            </a:r>
            <a:r>
              <a:rPr lang="en-US" dirty="0"/>
              <a:t>: </a:t>
            </a:r>
            <a:r>
              <a:rPr lang="en-US" dirty="0" err="1"/>
              <a:t>mitkä</a:t>
            </a:r>
            <a:r>
              <a:rPr lang="en-US" dirty="0"/>
              <a:t> </a:t>
            </a:r>
            <a:r>
              <a:rPr lang="en-US" dirty="0" err="1"/>
              <a:t>ominaisuudet</a:t>
            </a:r>
            <a:r>
              <a:rPr lang="en-US" dirty="0"/>
              <a:t> </a:t>
            </a:r>
            <a:r>
              <a:rPr lang="en-US" dirty="0" err="1"/>
              <a:t>saavat</a:t>
            </a:r>
            <a:r>
              <a:rPr lang="en-US" dirty="0"/>
              <a:t> </a:t>
            </a:r>
            <a:r>
              <a:rPr lang="en-US" dirty="0" err="1"/>
              <a:t>heidät</a:t>
            </a:r>
            <a:r>
              <a:rPr lang="en-US" dirty="0"/>
              <a:t> </a:t>
            </a:r>
            <a:r>
              <a:rPr lang="en-US" dirty="0" err="1"/>
              <a:t>pärjäämään</a:t>
            </a:r>
            <a:r>
              <a:rPr lang="en-US" dirty="0"/>
              <a:t> </a:t>
            </a:r>
            <a:r>
              <a:rPr lang="en-US" dirty="0" err="1"/>
              <a:t>työssä</a:t>
            </a:r>
            <a:r>
              <a:rPr lang="en-US" dirty="0"/>
              <a:t> </a:t>
            </a:r>
            <a:r>
              <a:rPr lang="en-US" dirty="0" err="1"/>
              <a:t>erityisen</a:t>
            </a:r>
            <a:r>
              <a:rPr lang="en-US" dirty="0"/>
              <a:t> </a:t>
            </a:r>
            <a:r>
              <a:rPr lang="en-US" dirty="0" err="1"/>
              <a:t>hyvin</a:t>
            </a:r>
            <a:r>
              <a:rPr lang="en-US" dirty="0"/>
              <a:t>?</a:t>
            </a:r>
          </a:p>
          <a:p>
            <a:r>
              <a:rPr lang="en-US" dirty="0" err="1"/>
              <a:t>Lomingerin</a:t>
            </a:r>
            <a:r>
              <a:rPr lang="en-US" dirty="0"/>
              <a:t> 67 </a:t>
            </a:r>
            <a:r>
              <a:rPr lang="en-US" dirty="0" err="1"/>
              <a:t>kompetenssia</a:t>
            </a:r>
            <a:r>
              <a:rPr lang="en-US" dirty="0"/>
              <a:t> </a:t>
            </a:r>
            <a:r>
              <a:rPr lang="en-US" dirty="0" err="1"/>
              <a:t>Picardin</a:t>
            </a:r>
            <a:r>
              <a:rPr lang="en-US" dirty="0"/>
              <a:t> </a:t>
            </a:r>
            <a:r>
              <a:rPr lang="en-US" dirty="0" err="1"/>
              <a:t>sivuilla</a:t>
            </a:r>
            <a:r>
              <a:rPr lang="en-US" dirty="0"/>
              <a:t> 98-103.</a:t>
            </a:r>
          </a:p>
          <a:p>
            <a:pPr lvl="1"/>
            <a:r>
              <a:rPr lang="en-US" dirty="0"/>
              <a:t>Mm. </a:t>
            </a:r>
            <a:r>
              <a:rPr lang="en-US" dirty="0" err="1"/>
              <a:t>poliittinen</a:t>
            </a:r>
            <a:r>
              <a:rPr lang="en-US" dirty="0"/>
              <a:t> </a:t>
            </a:r>
            <a:r>
              <a:rPr lang="en-US" dirty="0" err="1"/>
              <a:t>taituruus</a:t>
            </a:r>
            <a:r>
              <a:rPr lang="en-US" dirty="0"/>
              <a:t>, </a:t>
            </a:r>
            <a:r>
              <a:rPr lang="en-US" dirty="0" err="1"/>
              <a:t>työn</a:t>
            </a:r>
            <a:r>
              <a:rPr lang="en-US" dirty="0"/>
              <a:t> ja </a:t>
            </a:r>
            <a:r>
              <a:rPr lang="en-US" dirty="0" err="1"/>
              <a:t>muun</a:t>
            </a:r>
            <a:r>
              <a:rPr lang="en-US" dirty="0"/>
              <a:t> </a:t>
            </a:r>
            <a:r>
              <a:rPr lang="en-US" dirty="0" err="1"/>
              <a:t>elämän</a:t>
            </a:r>
            <a:r>
              <a:rPr lang="en-US" dirty="0"/>
              <a:t> </a:t>
            </a:r>
            <a:r>
              <a:rPr lang="en-US" dirty="0" err="1"/>
              <a:t>yhdistämisessä</a:t>
            </a:r>
            <a:r>
              <a:rPr lang="en-US" dirty="0"/>
              <a:t> </a:t>
            </a:r>
            <a:r>
              <a:rPr lang="en-US" dirty="0" err="1"/>
              <a:t>onnistuva</a:t>
            </a:r>
            <a:r>
              <a:rPr lang="en-US" dirty="0"/>
              <a:t>, </a:t>
            </a:r>
            <a:r>
              <a:rPr lang="en-US" dirty="0" err="1"/>
              <a:t>itsenäisyys</a:t>
            </a:r>
            <a:r>
              <a:rPr lang="en-US" dirty="0"/>
              <a:t>, </a:t>
            </a:r>
            <a:r>
              <a:rPr lang="en-US" dirty="0" err="1"/>
              <a:t>kärsivällisyys</a:t>
            </a:r>
            <a:r>
              <a:rPr lang="en-US" dirty="0"/>
              <a:t>, </a:t>
            </a:r>
            <a:r>
              <a:rPr lang="en-US" dirty="0" err="1"/>
              <a:t>huumori</a:t>
            </a:r>
            <a:r>
              <a:rPr lang="en-US" dirty="0"/>
              <a:t>, </a:t>
            </a:r>
            <a:r>
              <a:rPr lang="en-US" dirty="0" err="1"/>
              <a:t>taitava</a:t>
            </a:r>
            <a:r>
              <a:rPr lang="en-US" dirty="0"/>
              <a:t> </a:t>
            </a:r>
            <a:r>
              <a:rPr lang="en-US" dirty="0" err="1"/>
              <a:t>konflikteissa</a:t>
            </a:r>
            <a:r>
              <a:rPr lang="en-US" dirty="0"/>
              <a:t>, </a:t>
            </a:r>
            <a:r>
              <a:rPr lang="en-US" dirty="0" err="1"/>
              <a:t>luova</a:t>
            </a:r>
            <a:r>
              <a:rPr lang="en-US" dirty="0"/>
              <a:t>, </a:t>
            </a:r>
            <a:r>
              <a:rPr lang="en-US" dirty="0" err="1"/>
              <a:t>epävarmuutta</a:t>
            </a:r>
            <a:r>
              <a:rPr lang="en-US" dirty="0"/>
              <a:t> </a:t>
            </a:r>
            <a:r>
              <a:rPr lang="en-US" dirty="0" err="1"/>
              <a:t>sietävä</a:t>
            </a:r>
            <a:r>
              <a:rPr lang="en-US" dirty="0"/>
              <a:t>, </a:t>
            </a:r>
            <a:r>
              <a:rPr lang="en-US" dirty="0" err="1"/>
              <a:t>myötätuntoinen</a:t>
            </a:r>
            <a:r>
              <a:rPr lang="en-US" dirty="0"/>
              <a:t> </a:t>
            </a:r>
            <a:r>
              <a:rPr lang="en-US" dirty="0" err="1"/>
              <a:t>jne</a:t>
            </a:r>
            <a:r>
              <a:rPr lang="en-US" dirty="0"/>
              <a:t>.</a:t>
            </a:r>
          </a:p>
        </p:txBody>
      </p:sp>
      <p:sp>
        <p:nvSpPr>
          <p:cNvPr id="6" name="Date Placeholder 5">
            <a:extLst>
              <a:ext uri="{FF2B5EF4-FFF2-40B4-BE49-F238E27FC236}">
                <a16:creationId xmlns:a16="http://schemas.microsoft.com/office/drawing/2014/main" id="{5B738B44-6824-FBDB-70D6-F56FEAA6321A}"/>
              </a:ext>
            </a:extLst>
          </p:cNvPr>
          <p:cNvSpPr>
            <a:spLocks noGrp="1"/>
          </p:cNvSpPr>
          <p:nvPr>
            <p:ph type="dt" sz="half" idx="10"/>
          </p:nvPr>
        </p:nvSpPr>
        <p:spPr>
          <a:xfrm>
            <a:off x="1055440" y="6381329"/>
            <a:ext cx="5040560" cy="216024"/>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C3C5409-335C-4540-8DA3-D8AE9A049648}"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21.11.2024</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7" name="Footer Placeholder 6">
            <a:extLst>
              <a:ext uri="{FF2B5EF4-FFF2-40B4-BE49-F238E27FC236}">
                <a16:creationId xmlns:a16="http://schemas.microsoft.com/office/drawing/2014/main" id="{AC2977EC-3435-1650-CE16-0A45F8BCCFDB}"/>
              </a:ext>
            </a:extLst>
          </p:cNvPr>
          <p:cNvSpPr>
            <a:spLocks noGrp="1"/>
          </p:cNvSpPr>
          <p:nvPr>
            <p:ph type="ftr" sz="quarter" idx="11"/>
          </p:nvPr>
        </p:nvSpPr>
        <p:spPr>
          <a:xfrm>
            <a:off x="6096000" y="6381329"/>
            <a:ext cx="5472113" cy="216023"/>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fi-FI" sz="900" b="0" i="0" u="none" strike="noStrike" kern="1200" cap="all" spc="50" normalizeH="0" baseline="0" noProof="0">
                <a:ln>
                  <a:noFill/>
                </a:ln>
                <a:solidFill>
                  <a:srgbClr val="002957"/>
                </a:solidFill>
                <a:effectLst/>
                <a:uLnTx/>
                <a:uFillTx/>
                <a:latin typeface="Aleo"/>
                <a:ea typeface="+mn-ea"/>
                <a:cs typeface="+mn-cs"/>
              </a:rPr>
              <a:t>JYU Since 1863.</a:t>
            </a:r>
          </a:p>
        </p:txBody>
      </p:sp>
      <p:sp>
        <p:nvSpPr>
          <p:cNvPr id="8" name="Slide Number Placeholder 7">
            <a:extLst>
              <a:ext uri="{FF2B5EF4-FFF2-40B4-BE49-F238E27FC236}">
                <a16:creationId xmlns:a16="http://schemas.microsoft.com/office/drawing/2014/main" id="{29078334-4D5A-7C7B-72D0-013D8F6B7D1E}"/>
              </a:ext>
            </a:extLst>
          </p:cNvPr>
          <p:cNvSpPr>
            <a:spLocks noGrp="1"/>
          </p:cNvSpPr>
          <p:nvPr>
            <p:ph type="sldNum" sz="quarter" idx="12"/>
          </p:nvPr>
        </p:nvSpPr>
        <p:spPr>
          <a:xfrm>
            <a:off x="623888" y="6381551"/>
            <a:ext cx="431998" cy="215801"/>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23</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17" name="Text Placeholder 6">
            <a:extLst>
              <a:ext uri="{FF2B5EF4-FFF2-40B4-BE49-F238E27FC236}">
                <a16:creationId xmlns:a16="http://schemas.microsoft.com/office/drawing/2014/main" id="{DC2BD8A4-F198-D3AF-8907-EFA00C7CEB59}"/>
              </a:ext>
            </a:extLst>
          </p:cNvPr>
          <p:cNvSpPr>
            <a:spLocks noGrp="1"/>
          </p:cNvSpPr>
          <p:nvPr>
            <p:ph type="body" sz="quarter" idx="13"/>
          </p:nvPr>
        </p:nvSpPr>
        <p:spPr>
          <a:xfrm>
            <a:off x="8544272" y="1773238"/>
            <a:ext cx="3023841" cy="4392612"/>
          </a:xfrm>
        </p:spPr>
        <p:txBody>
          <a:bodyPr/>
          <a:lstStyle/>
          <a:p>
            <a:r>
              <a:rPr lang="fi-FI" sz="2000" dirty="0"/>
              <a:t>Kompetenssimalli on joukko kompetensseja, jotka</a:t>
            </a:r>
          </a:p>
          <a:p>
            <a:pPr marL="342900" indent="-342900">
              <a:buFont typeface="Arial" panose="020B0604020202020204" pitchFamily="34" charset="0"/>
              <a:buChar char="•"/>
            </a:pPr>
            <a:r>
              <a:rPr lang="fi-FI" sz="2000" dirty="0"/>
              <a:t>liittyvät työhön</a:t>
            </a:r>
          </a:p>
          <a:p>
            <a:pPr marL="342900" indent="-342900">
              <a:buFont typeface="Arial" panose="020B0604020202020204" pitchFamily="34" charset="0"/>
              <a:buChar char="•"/>
            </a:pPr>
            <a:r>
              <a:rPr lang="fi-FI" sz="2000" dirty="0"/>
              <a:t>ovat kriittisiä suoriutumisodotusten täyttämiseksi</a:t>
            </a:r>
          </a:p>
          <a:p>
            <a:pPr marL="342900" indent="-342900">
              <a:buFont typeface="Arial" panose="020B0604020202020204" pitchFamily="34" charset="0"/>
              <a:buChar char="•"/>
            </a:pPr>
            <a:r>
              <a:rPr lang="fi-FI" sz="2000" dirty="0"/>
              <a:t>ovat suoraan linjassa liiketoiminnan tulosten ja tavoitteiden saavuttamisen kanssa.</a:t>
            </a:r>
            <a:endParaRPr lang="en-US" sz="2000" dirty="0"/>
          </a:p>
        </p:txBody>
      </p:sp>
    </p:spTree>
    <p:extLst>
      <p:ext uri="{BB962C8B-B14F-4D97-AF65-F5344CB8AC3E}">
        <p14:creationId xmlns:p14="http://schemas.microsoft.com/office/powerpoint/2010/main" val="3389774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56C73-B811-F59F-0BFC-E63040A124C8}"/>
              </a:ext>
            </a:extLst>
          </p:cNvPr>
          <p:cNvSpPr>
            <a:spLocks noGrp="1"/>
          </p:cNvSpPr>
          <p:nvPr>
            <p:ph type="title"/>
          </p:nvPr>
        </p:nvSpPr>
        <p:spPr/>
        <p:txBody>
          <a:bodyPr/>
          <a:lstStyle/>
          <a:p>
            <a:r>
              <a:rPr lang="fi-FI" dirty="0"/>
              <a:t>Kompetenssimallit henkilövalintojen ja suoriutumisen kehittämisen tukena</a:t>
            </a:r>
          </a:p>
        </p:txBody>
      </p:sp>
      <p:pic>
        <p:nvPicPr>
          <p:cNvPr id="9" name="Content Placeholder 8" descr="A table with text and numbers&#10;&#10;Description automatically generated with medium confidence">
            <a:extLst>
              <a:ext uri="{FF2B5EF4-FFF2-40B4-BE49-F238E27FC236}">
                <a16:creationId xmlns:a16="http://schemas.microsoft.com/office/drawing/2014/main" id="{2B1D874B-8C0C-7F52-7BCA-8EF622F0C1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9776" y="1803553"/>
            <a:ext cx="7615467" cy="3495365"/>
          </a:xfrm>
        </p:spPr>
      </p:pic>
      <p:sp>
        <p:nvSpPr>
          <p:cNvPr id="4" name="Date Placeholder 3">
            <a:extLst>
              <a:ext uri="{FF2B5EF4-FFF2-40B4-BE49-F238E27FC236}">
                <a16:creationId xmlns:a16="http://schemas.microsoft.com/office/drawing/2014/main" id="{11AFE9D5-42D6-41A7-345E-8F6D47C57D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739B3E-E336-46B9-A585-F7572893B654}"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5" name="Footer Placeholder 4">
            <a:extLst>
              <a:ext uri="{FF2B5EF4-FFF2-40B4-BE49-F238E27FC236}">
                <a16:creationId xmlns:a16="http://schemas.microsoft.com/office/drawing/2014/main" id="{7E976F05-BD07-3B12-EAB8-E9AAAEB308E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a:ln>
                  <a:noFill/>
                </a:ln>
                <a:solidFill>
                  <a:srgbClr val="002957"/>
                </a:solidFill>
                <a:effectLst/>
                <a:uLnTx/>
                <a:uFillTx/>
                <a:latin typeface="Aleo"/>
                <a:ea typeface="+mn-ea"/>
                <a:cs typeface="+mn-cs"/>
              </a:rPr>
              <a:t>JYU Since 1863.</a:t>
            </a:r>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6" name="Slide Number Placeholder 5">
            <a:extLst>
              <a:ext uri="{FF2B5EF4-FFF2-40B4-BE49-F238E27FC236}">
                <a16:creationId xmlns:a16="http://schemas.microsoft.com/office/drawing/2014/main" id="{5B445AE7-88A5-528C-F3FA-5F422A63050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7" name="Text Placeholder 6">
            <a:extLst>
              <a:ext uri="{FF2B5EF4-FFF2-40B4-BE49-F238E27FC236}">
                <a16:creationId xmlns:a16="http://schemas.microsoft.com/office/drawing/2014/main" id="{DAE01889-4F02-BDF1-AA01-6D74ED186AF9}"/>
              </a:ext>
            </a:extLst>
          </p:cNvPr>
          <p:cNvSpPr>
            <a:spLocks noGrp="1"/>
          </p:cNvSpPr>
          <p:nvPr>
            <p:ph type="body" sz="quarter" idx="13"/>
          </p:nvPr>
        </p:nvSpPr>
        <p:spPr/>
        <p:txBody>
          <a:bodyPr/>
          <a:lstStyle/>
          <a:p>
            <a:r>
              <a:rPr lang="fi-FI" dirty="0"/>
              <a:t>Muista kulttuurinen konteksti!</a:t>
            </a:r>
          </a:p>
          <a:p>
            <a:endParaRPr lang="fi-FI" dirty="0"/>
          </a:p>
          <a:p>
            <a:r>
              <a:rPr lang="fi-FI" sz="1800" b="0" dirty="0">
                <a:latin typeface="+mn-lt"/>
              </a:rPr>
              <a:t>Suomalaisten kohdalla korostuvat mm. luottamus, vastuullisuus, stressinsietokyky ja korkea suoriutumisen taso.</a:t>
            </a:r>
          </a:p>
          <a:p>
            <a:endParaRPr lang="fi-FI" sz="1800" b="0" dirty="0">
              <a:latin typeface="+mn-lt"/>
            </a:endParaRPr>
          </a:p>
          <a:p>
            <a:r>
              <a:rPr lang="fi-FI" sz="1800" b="0" dirty="0">
                <a:latin typeface="+mn-lt"/>
              </a:rPr>
              <a:t>Norjalaisten kohdalla korostuvat mm. tiimi- ja yhteistyötaidot, itsensä kehittäminen ja joustavuus.</a:t>
            </a:r>
          </a:p>
        </p:txBody>
      </p:sp>
      <p:sp>
        <p:nvSpPr>
          <p:cNvPr id="10" name="TextBox 9">
            <a:extLst>
              <a:ext uri="{FF2B5EF4-FFF2-40B4-BE49-F238E27FC236}">
                <a16:creationId xmlns:a16="http://schemas.microsoft.com/office/drawing/2014/main" id="{AF34F37F-1F98-F2CA-E7AE-3053AC904F65}"/>
              </a:ext>
            </a:extLst>
          </p:cNvPr>
          <p:cNvSpPr txBox="1"/>
          <p:nvPr/>
        </p:nvSpPr>
        <p:spPr>
          <a:xfrm>
            <a:off x="4151784" y="5430088"/>
            <a:ext cx="45365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0000"/>
                </a:solidFill>
                <a:effectLst/>
                <a:uLnTx/>
                <a:uFillTx/>
                <a:latin typeface="Lato"/>
                <a:ea typeface="+mn-ea"/>
                <a:cs typeface="+mn-cs"/>
              </a:rPr>
              <a:t>(</a:t>
            </a:r>
            <a:r>
              <a:rPr kumimoji="0" lang="fi-FI" sz="1400" b="0" i="0" u="none" strike="noStrike" kern="1200" cap="none" spc="0" normalizeH="0" baseline="0" noProof="0" dirty="0" err="1">
                <a:ln>
                  <a:noFill/>
                </a:ln>
                <a:solidFill>
                  <a:srgbClr val="000000"/>
                </a:solidFill>
                <a:effectLst/>
                <a:uLnTx/>
                <a:uFillTx/>
                <a:latin typeface="Lato"/>
                <a:ea typeface="+mn-ea"/>
                <a:cs typeface="+mn-cs"/>
              </a:rPr>
              <a:t>Moradi</a:t>
            </a:r>
            <a:r>
              <a:rPr kumimoji="0" lang="fi-FI" sz="1400" b="0" i="0" u="none" strike="noStrike" kern="1200" cap="none" spc="0" normalizeH="0" baseline="0" noProof="0" dirty="0">
                <a:ln>
                  <a:noFill/>
                </a:ln>
                <a:solidFill>
                  <a:srgbClr val="000000"/>
                </a:solidFill>
                <a:effectLst/>
                <a:uLnTx/>
                <a:uFillTx/>
                <a:latin typeface="Lato"/>
                <a:ea typeface="+mn-ea"/>
                <a:cs typeface="+mn-cs"/>
              </a:rPr>
              <a:t>, Kähkönen, </a:t>
            </a:r>
            <a:r>
              <a:rPr kumimoji="0" lang="fi-FI" sz="1400" b="0" i="0" u="none" strike="noStrike" kern="1200" cap="none" spc="0" normalizeH="0" baseline="0" noProof="0" dirty="0" err="1">
                <a:ln>
                  <a:noFill/>
                </a:ln>
                <a:solidFill>
                  <a:srgbClr val="000000"/>
                </a:solidFill>
                <a:effectLst/>
                <a:uLnTx/>
                <a:uFillTx/>
                <a:latin typeface="Lato"/>
                <a:ea typeface="+mn-ea"/>
                <a:cs typeface="+mn-cs"/>
              </a:rPr>
              <a:t>Klakegg</a:t>
            </a:r>
            <a:r>
              <a:rPr kumimoji="0" lang="fi-FI" sz="1400" b="0" i="0" u="none" strike="noStrike" kern="1200" cap="none" spc="0" normalizeH="0" baseline="0" noProof="0" dirty="0">
                <a:ln>
                  <a:noFill/>
                </a:ln>
                <a:solidFill>
                  <a:srgbClr val="000000"/>
                </a:solidFill>
                <a:effectLst/>
                <a:uLnTx/>
                <a:uFillTx/>
                <a:latin typeface="Lato"/>
                <a:ea typeface="+mn-ea"/>
                <a:cs typeface="+mn-cs"/>
              </a:rPr>
              <a:t> &amp; Aaltonen, 2021)</a:t>
            </a:r>
          </a:p>
        </p:txBody>
      </p:sp>
    </p:spTree>
    <p:extLst>
      <p:ext uri="{BB962C8B-B14F-4D97-AF65-F5344CB8AC3E}">
        <p14:creationId xmlns:p14="http://schemas.microsoft.com/office/powerpoint/2010/main" val="1025488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D623D0-814E-1FAE-9D43-46DD6853804C}"/>
              </a:ext>
            </a:extLst>
          </p:cNvPr>
          <p:cNvSpPr>
            <a:spLocks noGrp="1"/>
          </p:cNvSpPr>
          <p:nvPr>
            <p:ph type="title"/>
          </p:nvPr>
        </p:nvSpPr>
        <p:spPr/>
        <p:txBody>
          <a:bodyPr/>
          <a:lstStyle/>
          <a:p>
            <a:r>
              <a:rPr lang="fi-FI" dirty="0"/>
              <a:t>Työn arviointi</a:t>
            </a:r>
          </a:p>
        </p:txBody>
      </p:sp>
      <p:sp>
        <p:nvSpPr>
          <p:cNvPr id="9" name="Content Placeholder 8">
            <a:extLst>
              <a:ext uri="{FF2B5EF4-FFF2-40B4-BE49-F238E27FC236}">
                <a16:creationId xmlns:a16="http://schemas.microsoft.com/office/drawing/2014/main" id="{2BE062F5-0A85-C17E-7DE1-2BEE2862B5FF}"/>
              </a:ext>
            </a:extLst>
          </p:cNvPr>
          <p:cNvSpPr>
            <a:spLocks noGrp="1"/>
          </p:cNvSpPr>
          <p:nvPr>
            <p:ph sz="half" idx="1"/>
          </p:nvPr>
        </p:nvSpPr>
        <p:spPr/>
        <p:txBody>
          <a:bodyPr/>
          <a:lstStyle/>
          <a:p>
            <a:r>
              <a:rPr lang="fi-FI" dirty="0"/>
              <a:t>Työn vaatimusten ja palkitsemisen linjaaminen</a:t>
            </a:r>
          </a:p>
          <a:p>
            <a:pPr lvl="1"/>
            <a:r>
              <a:rPr lang="fi-FI" dirty="0"/>
              <a:t>Millaisia ominaisuuksia työssä vaaditaan (kuten edellä tutkittu)?</a:t>
            </a:r>
          </a:p>
          <a:p>
            <a:pPr lvl="1"/>
            <a:r>
              <a:rPr lang="fi-FI" dirty="0"/>
              <a:t>Kuinka arvokas paketti kaikki nämä sisältävä henkilö organisaatiolle on?</a:t>
            </a:r>
          </a:p>
          <a:p>
            <a:pPr lvl="1"/>
            <a:r>
              <a:rPr lang="fi-FI" dirty="0"/>
              <a:t>Millaisen korvauksen edellä kuvattu henkilö ansaitsee?</a:t>
            </a:r>
          </a:p>
          <a:p>
            <a:r>
              <a:rPr lang="fi-FI" dirty="0"/>
              <a:t>Kuinka </a:t>
            </a:r>
            <a:r>
              <a:rPr lang="fi-FI"/>
              <a:t>usein seurataan</a:t>
            </a:r>
            <a:endParaRPr lang="fi-FI" dirty="0"/>
          </a:p>
          <a:p>
            <a:pPr lvl="1"/>
            <a:endParaRPr lang="fi-FI" dirty="0"/>
          </a:p>
        </p:txBody>
      </p:sp>
      <p:sp>
        <p:nvSpPr>
          <p:cNvPr id="4" name="Date Placeholder 3">
            <a:extLst>
              <a:ext uri="{FF2B5EF4-FFF2-40B4-BE49-F238E27FC236}">
                <a16:creationId xmlns:a16="http://schemas.microsoft.com/office/drawing/2014/main" id="{2E45B618-C043-81B5-5262-31A37D2C88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36278-0317-47B4-A5E2-1B008F0A3A4E}"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5" name="Footer Placeholder 4">
            <a:extLst>
              <a:ext uri="{FF2B5EF4-FFF2-40B4-BE49-F238E27FC236}">
                <a16:creationId xmlns:a16="http://schemas.microsoft.com/office/drawing/2014/main" id="{AE92462D-8ADE-9ABA-B7B3-FD803C9DD7C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a:ln>
                  <a:noFill/>
                </a:ln>
                <a:solidFill>
                  <a:srgbClr val="002957"/>
                </a:solidFill>
                <a:effectLst/>
                <a:uLnTx/>
                <a:uFillTx/>
                <a:latin typeface="Aleo"/>
                <a:ea typeface="+mn-ea"/>
                <a:cs typeface="+mn-cs"/>
              </a:rPr>
              <a:t>JYU Since 1863.</a:t>
            </a:r>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6" name="Slide Number Placeholder 5">
            <a:extLst>
              <a:ext uri="{FF2B5EF4-FFF2-40B4-BE49-F238E27FC236}">
                <a16:creationId xmlns:a16="http://schemas.microsoft.com/office/drawing/2014/main" id="{0AE905FA-8E29-473F-9DAE-C851235A5A9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pic>
        <p:nvPicPr>
          <p:cNvPr id="12" name="Picture Placeholder 11" descr="A group of people sitting in a circle">
            <a:extLst>
              <a:ext uri="{FF2B5EF4-FFF2-40B4-BE49-F238E27FC236}">
                <a16:creationId xmlns:a16="http://schemas.microsoft.com/office/drawing/2014/main" id="{DBCF4000-6B88-73EB-8B16-AFE070CC485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602" t="-539" r="16952" b="539"/>
          <a:stretch/>
        </p:blipFill>
        <p:spPr>
          <a:xfrm>
            <a:off x="623887" y="1748617"/>
            <a:ext cx="3456335" cy="4392067"/>
          </a:xfrm>
        </p:spPr>
      </p:pic>
    </p:spTree>
    <p:extLst>
      <p:ext uri="{BB962C8B-B14F-4D97-AF65-F5344CB8AC3E}">
        <p14:creationId xmlns:p14="http://schemas.microsoft.com/office/powerpoint/2010/main" val="1122910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B4262-8EA8-C454-DAC8-62707B962F32}"/>
              </a:ext>
            </a:extLst>
          </p:cNvPr>
          <p:cNvSpPr>
            <a:spLocks noGrp="1"/>
          </p:cNvSpPr>
          <p:nvPr>
            <p:ph type="title"/>
          </p:nvPr>
        </p:nvSpPr>
        <p:spPr/>
        <p:txBody>
          <a:bodyPr/>
          <a:lstStyle/>
          <a:p>
            <a:r>
              <a:rPr lang="fi-FI" dirty="0"/>
              <a:t>Lähteet</a:t>
            </a:r>
          </a:p>
        </p:txBody>
      </p:sp>
      <p:sp>
        <p:nvSpPr>
          <p:cNvPr id="3" name="Content Placeholder 2">
            <a:extLst>
              <a:ext uri="{FF2B5EF4-FFF2-40B4-BE49-F238E27FC236}">
                <a16:creationId xmlns:a16="http://schemas.microsoft.com/office/drawing/2014/main" id="{FF7B969B-FCFE-08BE-B1C0-347638DCE3A9}"/>
              </a:ext>
            </a:extLst>
          </p:cNvPr>
          <p:cNvSpPr>
            <a:spLocks noGrp="1"/>
          </p:cNvSpPr>
          <p:nvPr>
            <p:ph idx="1"/>
          </p:nvPr>
        </p:nvSpPr>
        <p:spPr>
          <a:xfrm>
            <a:off x="623888" y="1412776"/>
            <a:ext cx="10940436" cy="4608512"/>
          </a:xfrm>
        </p:spPr>
        <p:txBody>
          <a:bodyPr/>
          <a:lstStyle/>
          <a:p>
            <a:r>
              <a:rPr lang="en-US" sz="1200" b="0" i="0" u="none" strike="noStrike" dirty="0">
                <a:solidFill>
                  <a:srgbClr val="000000"/>
                </a:solidFill>
                <a:effectLst/>
              </a:rPr>
              <a:t>Arnold, J. (2001). Careers and career management. In N. Anderson, D. S. Ones, &amp; H. K. </a:t>
            </a:r>
            <a:r>
              <a:rPr lang="en-US" sz="1200" b="0" i="0" u="none" strike="noStrike" dirty="0" err="1">
                <a:solidFill>
                  <a:srgbClr val="000000"/>
                </a:solidFill>
                <a:effectLst/>
              </a:rPr>
              <a:t>Sinangil</a:t>
            </a:r>
            <a:r>
              <a:rPr lang="en-US" sz="1200" b="0" i="0" u="none" strike="noStrike" dirty="0">
                <a:solidFill>
                  <a:srgbClr val="000000"/>
                </a:solidFill>
                <a:effectLst/>
              </a:rPr>
              <a:t>, </a:t>
            </a:r>
            <a:r>
              <a:rPr lang="en-US" sz="1200" b="0" i="1" u="none" strike="noStrike" dirty="0">
                <a:solidFill>
                  <a:srgbClr val="000000"/>
                </a:solidFill>
                <a:effectLst/>
              </a:rPr>
              <a:t>Handbook of industrial, work &amp; organizational psychology - volume 2: Organizational psychology </a:t>
            </a:r>
            <a:r>
              <a:rPr lang="en-US" sz="1200" b="0" i="0" u="none" strike="noStrike" dirty="0">
                <a:solidFill>
                  <a:srgbClr val="000000"/>
                </a:solidFill>
                <a:effectLst/>
              </a:rPr>
              <a:t>(pp. 115-132). SAGE.</a:t>
            </a:r>
          </a:p>
          <a:p>
            <a:r>
              <a:rPr lang="en-US" sz="1200" dirty="0"/>
              <a:t>Hirschi, A., Jaensch, V. &amp; Herrmann, A. (2017). Protean career orientation, vocational identity, and self-efficacy: an empirical clarification of their relationship. </a:t>
            </a:r>
            <a:r>
              <a:rPr lang="en-US" sz="1200" i="1" dirty="0"/>
              <a:t>European Journal of Work and Organizational Psychology,</a:t>
            </a:r>
            <a:r>
              <a:rPr lang="en-US" sz="1200" dirty="0"/>
              <a:t> </a:t>
            </a:r>
            <a:r>
              <a:rPr lang="en-US" sz="1200" i="1" dirty="0"/>
              <a:t>26</a:t>
            </a:r>
            <a:r>
              <a:rPr lang="en-US" sz="1200" dirty="0"/>
              <a:t>(2), 208-220.</a:t>
            </a:r>
          </a:p>
          <a:p>
            <a:r>
              <a:rPr lang="fi-FI" sz="1200" b="0" i="0" dirty="0">
                <a:solidFill>
                  <a:srgbClr val="292B2C"/>
                </a:solidFill>
                <a:effectLst/>
              </a:rPr>
              <a:t>Huhtala, M., &amp; </a:t>
            </a:r>
            <a:r>
              <a:rPr lang="fi-FI" sz="1200" b="0" i="0" dirty="0" err="1">
                <a:solidFill>
                  <a:srgbClr val="292B2C"/>
                </a:solidFill>
                <a:effectLst/>
              </a:rPr>
              <a:t>Fadjukoff</a:t>
            </a:r>
            <a:r>
              <a:rPr lang="fi-FI" sz="1200" b="0" i="0" dirty="0">
                <a:solidFill>
                  <a:srgbClr val="292B2C"/>
                </a:solidFill>
                <a:effectLst/>
              </a:rPr>
              <a:t>, P. (2020). Johtajien moraalinen identiteetti : miten henkilökohtaiset moraaliset arvot ilmenevät ja kehittyvät organisaatioissa?. </a:t>
            </a:r>
            <a:r>
              <a:rPr lang="fi-FI" sz="1200" b="0" i="1" dirty="0">
                <a:solidFill>
                  <a:srgbClr val="292B2C"/>
                </a:solidFill>
                <a:effectLst/>
              </a:rPr>
              <a:t>Psykologia</a:t>
            </a:r>
            <a:r>
              <a:rPr lang="fi-FI" sz="1200" b="0" i="0" dirty="0">
                <a:solidFill>
                  <a:srgbClr val="292B2C"/>
                </a:solidFill>
                <a:effectLst/>
              </a:rPr>
              <a:t>, </a:t>
            </a:r>
            <a:r>
              <a:rPr lang="fi-FI" sz="1200" b="0" i="1" dirty="0">
                <a:solidFill>
                  <a:srgbClr val="292B2C"/>
                </a:solidFill>
                <a:effectLst/>
              </a:rPr>
              <a:t>55</a:t>
            </a:r>
            <a:r>
              <a:rPr lang="fi-FI" sz="1200" b="0" i="0" dirty="0">
                <a:solidFill>
                  <a:srgbClr val="292B2C"/>
                </a:solidFill>
                <a:effectLst/>
              </a:rPr>
              <a:t>(4), 244-261. </a:t>
            </a:r>
            <a:r>
              <a:rPr lang="fi-FI" sz="1200" b="0" i="0" dirty="0">
                <a:solidFill>
                  <a:srgbClr val="121212"/>
                </a:solidFill>
                <a:effectLst/>
                <a:hlinkClick r:id="rId3"/>
              </a:rPr>
              <a:t>https://jyx.jyu.fi/handle/123456789/80483</a:t>
            </a:r>
            <a:r>
              <a:rPr lang="fi-FI" sz="1200" b="0" i="0" dirty="0">
                <a:solidFill>
                  <a:srgbClr val="121212"/>
                </a:solidFill>
                <a:effectLst/>
              </a:rPr>
              <a:t> </a:t>
            </a:r>
            <a:endParaRPr lang="fi-FI" sz="1200" b="0" i="0" u="none" strike="noStrike" dirty="0">
              <a:solidFill>
                <a:srgbClr val="000000"/>
              </a:solidFill>
              <a:effectLst/>
            </a:endParaRPr>
          </a:p>
          <a:p>
            <a:r>
              <a:rPr lang="fi-FI" sz="1200" b="0" i="0" u="none" strike="noStrike" dirty="0">
                <a:solidFill>
                  <a:srgbClr val="000000"/>
                </a:solidFill>
                <a:effectLst/>
              </a:rPr>
              <a:t>Julkunen, R. (2008). </a:t>
            </a:r>
            <a:r>
              <a:rPr lang="fi-FI" sz="1200" b="0" i="1" u="none" strike="noStrike" dirty="0">
                <a:solidFill>
                  <a:srgbClr val="000000"/>
                </a:solidFill>
                <a:effectLst/>
              </a:rPr>
              <a:t>Uuden työn paradoksit. Keskusteluja 2000-luvun </a:t>
            </a:r>
            <a:r>
              <a:rPr lang="fi-FI" sz="1200" b="0" i="1" u="none" strike="noStrike" dirty="0" err="1">
                <a:solidFill>
                  <a:srgbClr val="000000"/>
                </a:solidFill>
                <a:effectLst/>
              </a:rPr>
              <a:t>työprosess</a:t>
            </a:r>
            <a:r>
              <a:rPr lang="fi-FI" sz="1200" b="0" i="1" u="none" strike="noStrike" dirty="0">
                <a:solidFill>
                  <a:srgbClr val="000000"/>
                </a:solidFill>
                <a:effectLst/>
              </a:rPr>
              <a:t>(e)</a:t>
            </a:r>
            <a:r>
              <a:rPr lang="fi-FI" sz="1200" b="0" i="1" u="none" strike="noStrike" dirty="0" err="1">
                <a:solidFill>
                  <a:srgbClr val="000000"/>
                </a:solidFill>
                <a:effectLst/>
              </a:rPr>
              <a:t>ista</a:t>
            </a:r>
            <a:r>
              <a:rPr lang="fi-FI" sz="1200" b="0" i="1" u="none" strike="noStrike" dirty="0">
                <a:solidFill>
                  <a:srgbClr val="000000"/>
                </a:solidFill>
                <a:effectLst/>
              </a:rPr>
              <a:t>. </a:t>
            </a:r>
            <a:r>
              <a:rPr lang="fi-FI" sz="1200" b="0" i="0" u="none" strike="noStrike" dirty="0">
                <a:solidFill>
                  <a:srgbClr val="000000"/>
                </a:solidFill>
                <a:effectLst/>
              </a:rPr>
              <a:t>Tampere: Vastapaino.</a:t>
            </a:r>
            <a:endParaRPr lang="en-US" sz="1200" dirty="0"/>
          </a:p>
          <a:p>
            <a:r>
              <a:rPr lang="en-US" sz="1200" dirty="0"/>
              <a:t>Moradi, S. </a:t>
            </a:r>
            <a:r>
              <a:rPr lang="en-US" sz="1200" dirty="0" err="1"/>
              <a:t>Kähkönen</a:t>
            </a:r>
            <a:r>
              <a:rPr lang="en-US" sz="1200" dirty="0"/>
              <a:t>, K. </a:t>
            </a:r>
            <a:r>
              <a:rPr lang="en-US" sz="1200" dirty="0" err="1"/>
              <a:t>Klakegg</a:t>
            </a:r>
            <a:r>
              <a:rPr lang="en-US" sz="1200" dirty="0"/>
              <a:t>, O.J. &amp; </a:t>
            </a:r>
            <a:r>
              <a:rPr lang="en-US" sz="1200" dirty="0" err="1"/>
              <a:t>Aaltonen</a:t>
            </a:r>
            <a:r>
              <a:rPr lang="en-US" sz="1200" dirty="0"/>
              <a:t>, K. A. (2021). Competency Model for the Selection and Performance Improvement of Project Managers in Collaborative Construction Projects: Behavioral Studies in Norway and Finland. </a:t>
            </a:r>
            <a:r>
              <a:rPr lang="en-US" sz="1200" i="1" dirty="0"/>
              <a:t>Buildings 11,(</a:t>
            </a:r>
            <a:r>
              <a:rPr lang="en-US" sz="1200" dirty="0"/>
              <a:t>4). https://dx.doi.org/10.3390/ buildings11010004</a:t>
            </a:r>
          </a:p>
          <a:p>
            <a:r>
              <a:rPr lang="en-US" sz="1200" dirty="0" err="1"/>
              <a:t>Richterova</a:t>
            </a:r>
            <a:r>
              <a:rPr lang="en-US" sz="1200" dirty="0"/>
              <a:t>, D., </a:t>
            </a:r>
            <a:r>
              <a:rPr lang="en-US" sz="1200" dirty="0" err="1"/>
              <a:t>Grossfeld</a:t>
            </a:r>
            <a:r>
              <a:rPr lang="en-US" sz="1200" dirty="0"/>
              <a:t>, E., Long, M., &amp; Bury, P. (2024). Russian Sabotage in the Gig-Economy Era. </a:t>
            </a:r>
            <a:r>
              <a:rPr lang="en-US" sz="1200" i="1" dirty="0"/>
              <a:t>The RUSI Journal, 169</a:t>
            </a:r>
            <a:r>
              <a:rPr lang="en-US" sz="1200" dirty="0"/>
              <a:t>(5), 10–21. https://doi.org/10.1080/03071847.2024.2401232</a:t>
            </a:r>
          </a:p>
          <a:p>
            <a:r>
              <a:rPr lang="en-US" sz="1200" dirty="0"/>
              <a:t>Spencer, M.L. &amp; Spencer, M.S. (1993). </a:t>
            </a:r>
            <a:r>
              <a:rPr lang="en-US" sz="1200" i="1" dirty="0"/>
              <a:t>Competence at Work: Models for Superior Performance</a:t>
            </a:r>
            <a:r>
              <a:rPr lang="en-US" sz="1200" dirty="0"/>
              <a:t>. New York: John Wily &amp; Son. Inc.</a:t>
            </a:r>
          </a:p>
          <a:p>
            <a:r>
              <a:rPr lang="en-US" sz="1200" dirty="0"/>
              <a:t>Van der Heijden, B., De Vos, A., </a:t>
            </a:r>
            <a:r>
              <a:rPr lang="en-US" sz="1200" dirty="0" err="1"/>
              <a:t>Akkermans</a:t>
            </a:r>
            <a:r>
              <a:rPr lang="en-US" sz="1200" dirty="0"/>
              <a:t>, J., </a:t>
            </a:r>
            <a:r>
              <a:rPr lang="en-US" sz="1200" dirty="0" err="1"/>
              <a:t>Spurk</a:t>
            </a:r>
            <a:r>
              <a:rPr lang="en-US" sz="1200" dirty="0"/>
              <a:t>, D., </a:t>
            </a:r>
            <a:r>
              <a:rPr lang="en-US" sz="1200" dirty="0" err="1"/>
              <a:t>Semeijn</a:t>
            </a:r>
            <a:r>
              <a:rPr lang="en-US" sz="1200" dirty="0"/>
              <a:t>, J., Van der Velde, M. &amp; Fugate, M. (2020). Sustainable careers across the lifespan: Moving the field forward. </a:t>
            </a:r>
            <a:r>
              <a:rPr lang="en-US" sz="1200" i="1" dirty="0"/>
              <a:t>Journal of vocational behavior, 117, </a:t>
            </a:r>
            <a:r>
              <a:rPr lang="en-US" sz="1200" dirty="0"/>
              <a:t>1-9.</a:t>
            </a:r>
          </a:p>
          <a:p>
            <a:r>
              <a:rPr lang="fi-FI" sz="1200" b="0" i="0" dirty="0">
                <a:solidFill>
                  <a:srgbClr val="121212"/>
                </a:solidFill>
                <a:effectLst/>
              </a:rPr>
              <a:t>Vanhala, S., </a:t>
            </a:r>
            <a:r>
              <a:rPr lang="fi-FI" sz="1200" b="0" i="0" dirty="0" err="1">
                <a:solidFill>
                  <a:srgbClr val="121212"/>
                </a:solidFill>
                <a:effectLst/>
              </a:rPr>
              <a:t>Tilev</a:t>
            </a:r>
            <a:r>
              <a:rPr lang="fi-FI" sz="1200" b="0" i="0" dirty="0">
                <a:solidFill>
                  <a:srgbClr val="121212"/>
                </a:solidFill>
                <a:effectLst/>
              </a:rPr>
              <a:t>, K., Lindström, S., Bonsdorff, M. v., Uotila, T., Viitala, R., . . . Tanskanen, J. (2012). </a:t>
            </a:r>
            <a:r>
              <a:rPr lang="fi-FI" sz="1200" b="0" i="1" dirty="0">
                <a:solidFill>
                  <a:srgbClr val="121212"/>
                </a:solidFill>
                <a:effectLst/>
              </a:rPr>
              <a:t>Ristivetoa vai yhtä köyttä?: Henkilöstöjohtaminen, työhyvinvointi ja tuloksellisuus</a:t>
            </a:r>
            <a:r>
              <a:rPr lang="fi-FI" sz="1200" b="0" i="0" dirty="0">
                <a:solidFill>
                  <a:srgbClr val="121212"/>
                </a:solidFill>
                <a:effectLst/>
              </a:rPr>
              <a:t>. Aalto-yliopisto, kauppakorkeakoulu.</a:t>
            </a:r>
          </a:p>
          <a:p>
            <a:r>
              <a:rPr lang="fi-FI" sz="1200" b="0" i="0" dirty="0">
                <a:solidFill>
                  <a:srgbClr val="1D2125"/>
                </a:solidFill>
                <a:effectLst/>
              </a:rPr>
              <a:t>Åkerblad, L. (2023). </a:t>
            </a:r>
            <a:r>
              <a:rPr lang="fi-FI" sz="1200" b="0" i="0" dirty="0">
                <a:effectLst/>
              </a:rPr>
              <a:t>Työn </a:t>
            </a:r>
            <a:r>
              <a:rPr lang="fi-FI" sz="1200" b="0" i="0" dirty="0" err="1">
                <a:effectLst/>
              </a:rPr>
              <a:t>alustoituminen</a:t>
            </a:r>
            <a:r>
              <a:rPr lang="fi-FI" sz="1200" b="0" i="0" dirty="0">
                <a:effectLst/>
              </a:rPr>
              <a:t>: kuvaileva kirjallisuuskatsaus. </a:t>
            </a:r>
            <a:r>
              <a:rPr lang="fi-FI" sz="1200" b="0" i="0" dirty="0">
                <a:solidFill>
                  <a:srgbClr val="1D2125"/>
                </a:solidFill>
                <a:effectLst/>
              </a:rPr>
              <a:t>Työterveyslaitos. ISBN 978-952-391-142-0</a:t>
            </a:r>
            <a:endParaRPr lang="en-US" sz="1200" dirty="0"/>
          </a:p>
          <a:p>
            <a:endParaRPr lang="fi-FI" sz="1200" dirty="0"/>
          </a:p>
        </p:txBody>
      </p:sp>
      <p:sp>
        <p:nvSpPr>
          <p:cNvPr id="4" name="Date Placeholder 3">
            <a:extLst>
              <a:ext uri="{FF2B5EF4-FFF2-40B4-BE49-F238E27FC236}">
                <a16:creationId xmlns:a16="http://schemas.microsoft.com/office/drawing/2014/main" id="{D01047F3-5543-BAF8-5D0B-72DDAA80BC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2E8CCC-1D0D-48E1-A9C2-52ED9DFBB9E1}"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5" name="Footer Placeholder 4">
            <a:extLst>
              <a:ext uri="{FF2B5EF4-FFF2-40B4-BE49-F238E27FC236}">
                <a16:creationId xmlns:a16="http://schemas.microsoft.com/office/drawing/2014/main" id="{529BEDC3-58AE-BF97-B882-A2ABE97AF92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a:ln>
                  <a:noFill/>
                </a:ln>
                <a:solidFill>
                  <a:srgbClr val="002957"/>
                </a:solidFill>
                <a:effectLst/>
                <a:uLnTx/>
                <a:uFillTx/>
                <a:latin typeface="Aleo"/>
                <a:ea typeface="+mn-ea"/>
                <a:cs typeface="+mn-cs"/>
              </a:rPr>
              <a:t>JYU Since 1863.</a:t>
            </a:r>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6" name="Slide Number Placeholder 5">
            <a:extLst>
              <a:ext uri="{FF2B5EF4-FFF2-40B4-BE49-F238E27FC236}">
                <a16:creationId xmlns:a16="http://schemas.microsoft.com/office/drawing/2014/main" id="{8F1EDE1B-A72A-41D3-3FB6-14575AA3C3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Tree>
    <p:extLst>
      <p:ext uri="{BB962C8B-B14F-4D97-AF65-F5344CB8AC3E}">
        <p14:creationId xmlns:p14="http://schemas.microsoft.com/office/powerpoint/2010/main" val="3184292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AD0A3DA-BEB9-C54A-2C26-51B0352EF3E1}"/>
              </a:ext>
            </a:extLst>
          </p:cNvPr>
          <p:cNvSpPr>
            <a:spLocks noGrp="1"/>
          </p:cNvSpPr>
          <p:nvPr>
            <p:ph type="title"/>
          </p:nvPr>
        </p:nvSpPr>
        <p:spPr/>
        <p:txBody>
          <a:bodyPr/>
          <a:lstStyle/>
          <a:p>
            <a:r>
              <a:rPr lang="fi-FI" dirty="0"/>
              <a:t>Työ: kuka tekee, kenelle, millä ehdoin?</a:t>
            </a:r>
          </a:p>
        </p:txBody>
      </p:sp>
      <p:sp>
        <p:nvSpPr>
          <p:cNvPr id="2" name="Date Placeholder 1">
            <a:extLst>
              <a:ext uri="{FF2B5EF4-FFF2-40B4-BE49-F238E27FC236}">
                <a16:creationId xmlns:a16="http://schemas.microsoft.com/office/drawing/2014/main" id="{2044E17D-6DDD-9D51-F55B-7D78F6668D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A29E3-E866-4A2F-84AC-3AE1AF44FDD8}"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3" name="Footer Placeholder 2">
            <a:extLst>
              <a:ext uri="{FF2B5EF4-FFF2-40B4-BE49-F238E27FC236}">
                <a16:creationId xmlns:a16="http://schemas.microsoft.com/office/drawing/2014/main" id="{1ECAE8F7-63D7-672F-F9E3-C85CF35690C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dirty="0">
                <a:ln>
                  <a:noFill/>
                </a:ln>
                <a:solidFill>
                  <a:srgbClr val="002957"/>
                </a:solidFill>
                <a:effectLst/>
                <a:uLnTx/>
                <a:uFillTx/>
                <a:latin typeface="Aleo"/>
                <a:ea typeface="+mn-ea"/>
                <a:cs typeface="+mn-cs"/>
              </a:rPr>
              <a:t>JYU </a:t>
            </a:r>
            <a:r>
              <a:rPr kumimoji="0" lang="fi-FI" sz="900" b="0" i="0" u="none" strike="noStrike" kern="1200" cap="all" spc="50" normalizeH="0" baseline="0" noProof="0" dirty="0" err="1">
                <a:ln>
                  <a:noFill/>
                </a:ln>
                <a:solidFill>
                  <a:srgbClr val="002957"/>
                </a:solidFill>
                <a:effectLst/>
                <a:uLnTx/>
                <a:uFillTx/>
                <a:latin typeface="Aleo"/>
                <a:ea typeface="+mn-ea"/>
                <a:cs typeface="+mn-cs"/>
              </a:rPr>
              <a:t>Since</a:t>
            </a:r>
            <a:r>
              <a:rPr kumimoji="0" lang="fi-FI" sz="900" b="0" i="0" u="none" strike="noStrike" kern="1200" cap="all" spc="50" normalizeH="0" baseline="0" noProof="0" dirty="0">
                <a:ln>
                  <a:noFill/>
                </a:ln>
                <a:solidFill>
                  <a:srgbClr val="002957"/>
                </a:solidFill>
                <a:effectLst/>
                <a:uLnTx/>
                <a:uFillTx/>
                <a:latin typeface="Aleo"/>
                <a:ea typeface="+mn-ea"/>
                <a:cs typeface="+mn-cs"/>
              </a:rPr>
              <a:t> 1863.</a:t>
            </a:r>
          </a:p>
        </p:txBody>
      </p:sp>
      <p:sp>
        <p:nvSpPr>
          <p:cNvPr id="4" name="Slide Number Placeholder 3">
            <a:extLst>
              <a:ext uri="{FF2B5EF4-FFF2-40B4-BE49-F238E27FC236}">
                <a16:creationId xmlns:a16="http://schemas.microsoft.com/office/drawing/2014/main" id="{C3063352-13C4-A789-FA9E-D46F80C1537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cxnSp>
        <p:nvCxnSpPr>
          <p:cNvPr id="6" name="Straight Connector 5">
            <a:extLst>
              <a:ext uri="{FF2B5EF4-FFF2-40B4-BE49-F238E27FC236}">
                <a16:creationId xmlns:a16="http://schemas.microsoft.com/office/drawing/2014/main" id="{2AEECD5C-249E-906D-006E-1BDF655F9DB8}"/>
              </a:ext>
            </a:extLst>
          </p:cNvPr>
          <p:cNvCxnSpPr/>
          <p:nvPr/>
        </p:nvCxnSpPr>
        <p:spPr>
          <a:xfrm>
            <a:off x="839887" y="3650942"/>
            <a:ext cx="10225136" cy="0"/>
          </a:xfrm>
          <a:prstGeom prst="line">
            <a:avLst/>
          </a:prstGeom>
          <a:ln w="76200"/>
        </p:spPr>
        <p:style>
          <a:lnRef idx="1">
            <a:schemeClr val="accent4"/>
          </a:lnRef>
          <a:fillRef idx="0">
            <a:schemeClr val="accent4"/>
          </a:fillRef>
          <a:effectRef idx="0">
            <a:schemeClr val="accent4"/>
          </a:effectRef>
          <a:fontRef idx="minor">
            <a:schemeClr val="tx1"/>
          </a:fontRef>
        </p:style>
      </p:cxnSp>
      <p:sp>
        <p:nvSpPr>
          <p:cNvPr id="9" name="TextBox 8">
            <a:extLst>
              <a:ext uri="{FF2B5EF4-FFF2-40B4-BE49-F238E27FC236}">
                <a16:creationId xmlns:a16="http://schemas.microsoft.com/office/drawing/2014/main" id="{E681024F-7AE2-A5AA-1C7E-5EF3B6950E9B}"/>
              </a:ext>
            </a:extLst>
          </p:cNvPr>
          <p:cNvSpPr txBox="1"/>
          <p:nvPr/>
        </p:nvSpPr>
        <p:spPr>
          <a:xfrm>
            <a:off x="767878" y="3771594"/>
            <a:ext cx="115165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0000"/>
                </a:solidFill>
                <a:effectLst/>
                <a:uLnTx/>
                <a:uFillTx/>
                <a:latin typeface="Lato"/>
                <a:ea typeface="+mn-ea"/>
                <a:cs typeface="+mn-cs"/>
              </a:rPr>
              <a:t>Perinteinen,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0000"/>
                </a:solidFill>
                <a:effectLst/>
                <a:uLnTx/>
                <a:uFillTx/>
                <a:latin typeface="Lato"/>
                <a:ea typeface="+mn-ea"/>
                <a:cs typeface="+mn-cs"/>
              </a:rPr>
              <a:t>stabiili,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0000"/>
                </a:solidFill>
                <a:effectLst/>
                <a:uLnTx/>
                <a:uFillTx/>
                <a:latin typeface="Lato"/>
                <a:ea typeface="+mn-ea"/>
                <a:cs typeface="+mn-cs"/>
              </a:rPr>
              <a:t>varma</a:t>
            </a:r>
          </a:p>
        </p:txBody>
      </p:sp>
      <p:sp>
        <p:nvSpPr>
          <p:cNvPr id="10" name="TextBox 9">
            <a:extLst>
              <a:ext uri="{FF2B5EF4-FFF2-40B4-BE49-F238E27FC236}">
                <a16:creationId xmlns:a16="http://schemas.microsoft.com/office/drawing/2014/main" id="{747A2DB5-03ED-DB66-AE68-9F832ADC96D3}"/>
              </a:ext>
            </a:extLst>
          </p:cNvPr>
          <p:cNvSpPr txBox="1"/>
          <p:nvPr/>
        </p:nvSpPr>
        <p:spPr>
          <a:xfrm>
            <a:off x="9912425" y="3742874"/>
            <a:ext cx="1224135"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0000"/>
                </a:solidFill>
                <a:effectLst/>
                <a:uLnTx/>
                <a:uFillTx/>
                <a:latin typeface="Lato"/>
                <a:ea typeface="+mn-ea"/>
                <a:cs typeface="+mn-cs"/>
              </a:rPr>
              <a:t>Moderni,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0000"/>
                </a:solidFill>
                <a:effectLst/>
                <a:uLnTx/>
                <a:uFillTx/>
                <a:latin typeface="Lato"/>
                <a:ea typeface="+mn-ea"/>
                <a:cs typeface="+mn-cs"/>
              </a:rPr>
              <a:t>dynaaminen,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0000"/>
                </a:solidFill>
                <a:effectLst/>
                <a:uLnTx/>
                <a:uFillTx/>
                <a:latin typeface="Lato"/>
                <a:ea typeface="+mn-ea"/>
                <a:cs typeface="+mn-cs"/>
              </a:rPr>
              <a:t>epävarma</a:t>
            </a:r>
          </a:p>
        </p:txBody>
      </p:sp>
      <p:sp>
        <p:nvSpPr>
          <p:cNvPr id="12" name="TextBox 11">
            <a:extLst>
              <a:ext uri="{FF2B5EF4-FFF2-40B4-BE49-F238E27FC236}">
                <a16:creationId xmlns:a16="http://schemas.microsoft.com/office/drawing/2014/main" id="{68D8489F-EB3C-D32D-C0D6-7E3D8099A77B}"/>
              </a:ext>
            </a:extLst>
          </p:cNvPr>
          <p:cNvSpPr txBox="1"/>
          <p:nvPr/>
        </p:nvSpPr>
        <p:spPr>
          <a:xfrm>
            <a:off x="839887" y="2189616"/>
            <a:ext cx="14396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C29A5B"/>
                </a:solidFill>
                <a:effectLst/>
                <a:uLnTx/>
                <a:uFillTx/>
                <a:latin typeface="Aleo"/>
                <a:ea typeface="+mn-ea"/>
                <a:cs typeface="+mn-cs"/>
              </a:rPr>
              <a:t>Vakituinen työsuhde</a:t>
            </a:r>
          </a:p>
        </p:txBody>
      </p:sp>
      <p:sp>
        <p:nvSpPr>
          <p:cNvPr id="13" name="TextBox 12">
            <a:extLst>
              <a:ext uri="{FF2B5EF4-FFF2-40B4-BE49-F238E27FC236}">
                <a16:creationId xmlns:a16="http://schemas.microsoft.com/office/drawing/2014/main" id="{79412F8D-A017-A038-9036-52865F9B0083}"/>
              </a:ext>
            </a:extLst>
          </p:cNvPr>
          <p:cNvSpPr txBox="1"/>
          <p:nvPr/>
        </p:nvSpPr>
        <p:spPr>
          <a:xfrm>
            <a:off x="606221" y="2911205"/>
            <a:ext cx="18717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B2BFCD"/>
                </a:solidFill>
                <a:effectLst/>
                <a:uLnTx/>
                <a:uFillTx/>
                <a:latin typeface="Aleo"/>
                <a:ea typeface="+mn-ea"/>
                <a:cs typeface="+mn-cs"/>
              </a:rPr>
              <a:t>Täysiaikainen työ</a:t>
            </a:r>
          </a:p>
        </p:txBody>
      </p:sp>
      <p:sp>
        <p:nvSpPr>
          <p:cNvPr id="14" name="TextBox 13">
            <a:extLst>
              <a:ext uri="{FF2B5EF4-FFF2-40B4-BE49-F238E27FC236}">
                <a16:creationId xmlns:a16="http://schemas.microsoft.com/office/drawing/2014/main" id="{7BD5A326-0A86-F877-4CE2-382FDADCA9B2}"/>
              </a:ext>
            </a:extLst>
          </p:cNvPr>
          <p:cNvSpPr txBox="1"/>
          <p:nvPr/>
        </p:nvSpPr>
        <p:spPr>
          <a:xfrm>
            <a:off x="4080718" y="4481538"/>
            <a:ext cx="18717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B2BFCD"/>
                </a:solidFill>
                <a:effectLst/>
                <a:uLnTx/>
                <a:uFillTx/>
                <a:latin typeface="Aleo"/>
                <a:ea typeface="+mn-ea"/>
                <a:cs typeface="+mn-cs"/>
              </a:rPr>
              <a:t>Osa-aikainen työ</a:t>
            </a:r>
          </a:p>
        </p:txBody>
      </p:sp>
      <p:sp>
        <p:nvSpPr>
          <p:cNvPr id="15" name="TextBox 14">
            <a:extLst>
              <a:ext uri="{FF2B5EF4-FFF2-40B4-BE49-F238E27FC236}">
                <a16:creationId xmlns:a16="http://schemas.microsoft.com/office/drawing/2014/main" id="{4226281D-650A-B4DF-6EB0-A7323BC1EF29}"/>
              </a:ext>
            </a:extLst>
          </p:cNvPr>
          <p:cNvSpPr txBox="1"/>
          <p:nvPr/>
        </p:nvSpPr>
        <p:spPr>
          <a:xfrm>
            <a:off x="3900475" y="2883682"/>
            <a:ext cx="18717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C29A5B"/>
                </a:solidFill>
                <a:effectLst/>
                <a:uLnTx/>
                <a:uFillTx/>
                <a:latin typeface="Aleo"/>
                <a:ea typeface="+mn-ea"/>
                <a:cs typeface="+mn-cs"/>
              </a:rPr>
              <a:t>Määräaikainen työsuhde</a:t>
            </a:r>
          </a:p>
        </p:txBody>
      </p:sp>
      <p:cxnSp>
        <p:nvCxnSpPr>
          <p:cNvPr id="5" name="Straight Connector 4">
            <a:extLst>
              <a:ext uri="{FF2B5EF4-FFF2-40B4-BE49-F238E27FC236}">
                <a16:creationId xmlns:a16="http://schemas.microsoft.com/office/drawing/2014/main" id="{4635C87B-1A53-E37B-E4D8-98B0F62C7A67}"/>
              </a:ext>
            </a:extLst>
          </p:cNvPr>
          <p:cNvCxnSpPr>
            <a:cxnSpLocks/>
          </p:cNvCxnSpPr>
          <p:nvPr/>
        </p:nvCxnSpPr>
        <p:spPr>
          <a:xfrm>
            <a:off x="5772212" y="1124888"/>
            <a:ext cx="0" cy="5256441"/>
          </a:xfrm>
          <a:prstGeom prst="line">
            <a:avLst/>
          </a:prstGeom>
          <a:ln w="76200"/>
        </p:spPr>
        <p:style>
          <a:lnRef idx="1">
            <a:schemeClr val="accent4"/>
          </a:lnRef>
          <a:fillRef idx="0">
            <a:schemeClr val="accent4"/>
          </a:fillRef>
          <a:effectRef idx="0">
            <a:schemeClr val="accent4"/>
          </a:effectRef>
          <a:fontRef idx="minor">
            <a:schemeClr val="tx1"/>
          </a:fontRef>
        </p:style>
      </p:cxnSp>
      <p:sp>
        <p:nvSpPr>
          <p:cNvPr id="17" name="TextBox 16">
            <a:extLst>
              <a:ext uri="{FF2B5EF4-FFF2-40B4-BE49-F238E27FC236}">
                <a16:creationId xmlns:a16="http://schemas.microsoft.com/office/drawing/2014/main" id="{BB1F84FD-FBD4-43E0-A389-0CCE357F3FFF}"/>
              </a:ext>
            </a:extLst>
          </p:cNvPr>
          <p:cNvSpPr txBox="1"/>
          <p:nvPr/>
        </p:nvSpPr>
        <p:spPr>
          <a:xfrm>
            <a:off x="5807721" y="1124888"/>
            <a:ext cx="12241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0000"/>
                </a:solidFill>
                <a:effectLst/>
                <a:uLnTx/>
                <a:uFillTx/>
                <a:latin typeface="Lato"/>
                <a:ea typeface="+mn-ea"/>
                <a:cs typeface="+mn-cs"/>
              </a:rPr>
              <a:t>Korkea korvaus</a:t>
            </a:r>
          </a:p>
        </p:txBody>
      </p:sp>
      <p:sp>
        <p:nvSpPr>
          <p:cNvPr id="18" name="TextBox 17">
            <a:extLst>
              <a:ext uri="{FF2B5EF4-FFF2-40B4-BE49-F238E27FC236}">
                <a16:creationId xmlns:a16="http://schemas.microsoft.com/office/drawing/2014/main" id="{CE46DB4C-CB8B-9D72-61E8-13E1024629CB}"/>
              </a:ext>
            </a:extLst>
          </p:cNvPr>
          <p:cNvSpPr txBox="1"/>
          <p:nvPr/>
        </p:nvSpPr>
        <p:spPr>
          <a:xfrm>
            <a:off x="5807721" y="5858108"/>
            <a:ext cx="12241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0000"/>
                </a:solidFill>
                <a:effectLst/>
                <a:uLnTx/>
                <a:uFillTx/>
                <a:latin typeface="Lato"/>
                <a:ea typeface="+mn-ea"/>
                <a:cs typeface="+mn-cs"/>
              </a:rPr>
              <a:t>Matala korvaus</a:t>
            </a:r>
          </a:p>
        </p:txBody>
      </p:sp>
      <p:sp>
        <p:nvSpPr>
          <p:cNvPr id="19" name="TextBox 18">
            <a:extLst>
              <a:ext uri="{FF2B5EF4-FFF2-40B4-BE49-F238E27FC236}">
                <a16:creationId xmlns:a16="http://schemas.microsoft.com/office/drawing/2014/main" id="{72605B9B-0142-8BE2-5573-B6F8D22BE87B}"/>
              </a:ext>
            </a:extLst>
          </p:cNvPr>
          <p:cNvSpPr txBox="1"/>
          <p:nvPr/>
        </p:nvSpPr>
        <p:spPr>
          <a:xfrm>
            <a:off x="8040688" y="1400722"/>
            <a:ext cx="187173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C29A5B"/>
                </a:solidFill>
                <a:effectLst/>
                <a:uLnTx/>
                <a:uFillTx/>
                <a:latin typeface="Aleo"/>
                <a:ea typeface="+mn-ea"/>
                <a:cs typeface="+mn-cs"/>
              </a:rPr>
              <a:t>Toimeksianto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C29A5B"/>
                </a:solidFill>
                <a:effectLst/>
                <a:uLnTx/>
                <a:uFillTx/>
                <a:latin typeface="Aleo"/>
                <a:ea typeface="+mn-ea"/>
                <a:cs typeface="+mn-cs"/>
              </a:rPr>
              <a:t>(</a:t>
            </a:r>
            <a:r>
              <a:rPr kumimoji="0" lang="fi-FI" sz="1200" b="0" i="1" u="none" strike="noStrike" kern="1200" cap="none" spc="0" normalizeH="0" baseline="0" noProof="0" dirty="0" err="1">
                <a:ln>
                  <a:noFill/>
                </a:ln>
                <a:solidFill>
                  <a:srgbClr val="C29A5B"/>
                </a:solidFill>
                <a:effectLst/>
                <a:uLnTx/>
                <a:uFillTx/>
                <a:latin typeface="Aleo"/>
                <a:ea typeface="+mn-ea"/>
                <a:cs typeface="+mn-cs"/>
              </a:rPr>
              <a:t>contract</a:t>
            </a:r>
            <a:r>
              <a:rPr kumimoji="0" lang="fi-FI" sz="1200" b="0" i="1" u="none" strike="noStrike" kern="1200" cap="none" spc="0" normalizeH="0" baseline="0" noProof="0" dirty="0">
                <a:ln>
                  <a:noFill/>
                </a:ln>
                <a:solidFill>
                  <a:srgbClr val="C29A5B"/>
                </a:solidFill>
                <a:effectLst/>
                <a:uLnTx/>
                <a:uFillTx/>
                <a:latin typeface="Aleo"/>
                <a:ea typeface="+mn-ea"/>
                <a:cs typeface="+mn-cs"/>
              </a:rPr>
              <a:t> </a:t>
            </a:r>
            <a:r>
              <a:rPr kumimoji="0" lang="fi-FI" sz="1200" b="0" i="1" u="none" strike="noStrike" kern="1200" cap="none" spc="0" normalizeH="0" baseline="0" noProof="0" dirty="0" err="1">
                <a:ln>
                  <a:noFill/>
                </a:ln>
                <a:solidFill>
                  <a:srgbClr val="C29A5B"/>
                </a:solidFill>
                <a:effectLst/>
                <a:uLnTx/>
                <a:uFillTx/>
                <a:latin typeface="Aleo"/>
                <a:ea typeface="+mn-ea"/>
                <a:cs typeface="+mn-cs"/>
              </a:rPr>
              <a:t>employment</a:t>
            </a:r>
            <a:r>
              <a:rPr kumimoji="0" lang="fi-FI" sz="1200" b="0" i="1" u="none" strike="noStrike" kern="1200" cap="none" spc="0" normalizeH="0" baseline="0" noProof="0" dirty="0">
                <a:ln>
                  <a:noFill/>
                </a:ln>
                <a:solidFill>
                  <a:srgbClr val="C29A5B"/>
                </a:solidFill>
                <a:effectLst/>
                <a:uLnTx/>
                <a:uFillTx/>
                <a:latin typeface="Aleo"/>
                <a:ea typeface="+mn-ea"/>
                <a:cs typeface="+mn-cs"/>
              </a:rPr>
              <a:t> </a:t>
            </a:r>
            <a:r>
              <a:rPr kumimoji="0" lang="fi-FI" sz="1200" b="0" i="0" u="none" strike="noStrike" kern="1200" cap="none" spc="0" normalizeH="0" baseline="0" noProof="0" dirty="0">
                <a:ln>
                  <a:noFill/>
                </a:ln>
                <a:solidFill>
                  <a:srgbClr val="C29A5B"/>
                </a:solidFill>
                <a:effectLst/>
                <a:uLnTx/>
                <a:uFillTx/>
                <a:latin typeface="Aleo"/>
                <a:ea typeface="+mn-ea"/>
                <a:cs typeface="+mn-cs"/>
              </a:rPr>
              <a:t>)</a:t>
            </a:r>
          </a:p>
        </p:txBody>
      </p:sp>
      <p:sp>
        <p:nvSpPr>
          <p:cNvPr id="20" name="TextBox 19">
            <a:extLst>
              <a:ext uri="{FF2B5EF4-FFF2-40B4-BE49-F238E27FC236}">
                <a16:creationId xmlns:a16="http://schemas.microsoft.com/office/drawing/2014/main" id="{CE126870-4FC7-5A6B-A7B7-C12996D0A9AC}"/>
              </a:ext>
            </a:extLst>
          </p:cNvPr>
          <p:cNvSpPr txBox="1"/>
          <p:nvPr/>
        </p:nvSpPr>
        <p:spPr>
          <a:xfrm>
            <a:off x="5675779" y="1750895"/>
            <a:ext cx="18717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C29A5B"/>
                </a:solidFill>
                <a:effectLst/>
                <a:uLnTx/>
                <a:uFillTx/>
                <a:latin typeface="Aleo"/>
                <a:ea typeface="+mn-ea"/>
                <a:cs typeface="+mn-cs"/>
              </a:rPr>
              <a:t>Yrittäjyys</a:t>
            </a:r>
          </a:p>
        </p:txBody>
      </p:sp>
      <p:sp>
        <p:nvSpPr>
          <p:cNvPr id="21" name="TextBox 20">
            <a:extLst>
              <a:ext uri="{FF2B5EF4-FFF2-40B4-BE49-F238E27FC236}">
                <a16:creationId xmlns:a16="http://schemas.microsoft.com/office/drawing/2014/main" id="{435673A9-EAB6-BE8B-D63C-F95C16ACC119}"/>
              </a:ext>
            </a:extLst>
          </p:cNvPr>
          <p:cNvSpPr txBox="1"/>
          <p:nvPr/>
        </p:nvSpPr>
        <p:spPr>
          <a:xfrm>
            <a:off x="7073436" y="2317222"/>
            <a:ext cx="18717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rgbClr val="C29A5B"/>
                </a:solidFill>
                <a:effectLst/>
                <a:uLnTx/>
                <a:uFillTx/>
                <a:latin typeface="Aleo"/>
                <a:ea typeface="+mn-ea"/>
                <a:cs typeface="+mn-cs"/>
              </a:rPr>
              <a:t>Freelancing</a:t>
            </a:r>
            <a:endParaRPr kumimoji="0" lang="fi-FI" sz="1800" b="0" i="0" u="none" strike="noStrike" kern="1200" cap="none" spc="0" normalizeH="0" baseline="0" noProof="0" dirty="0">
              <a:ln>
                <a:noFill/>
              </a:ln>
              <a:solidFill>
                <a:srgbClr val="C29A5B"/>
              </a:solidFill>
              <a:effectLst/>
              <a:uLnTx/>
              <a:uFillTx/>
              <a:latin typeface="Aleo"/>
              <a:ea typeface="+mn-ea"/>
              <a:cs typeface="+mn-cs"/>
            </a:endParaRPr>
          </a:p>
        </p:txBody>
      </p:sp>
      <p:sp>
        <p:nvSpPr>
          <p:cNvPr id="22" name="TextBox 21">
            <a:extLst>
              <a:ext uri="{FF2B5EF4-FFF2-40B4-BE49-F238E27FC236}">
                <a16:creationId xmlns:a16="http://schemas.microsoft.com/office/drawing/2014/main" id="{BB0AC73C-1934-C21E-D026-0077C757E7CB}"/>
              </a:ext>
            </a:extLst>
          </p:cNvPr>
          <p:cNvSpPr txBox="1"/>
          <p:nvPr/>
        </p:nvSpPr>
        <p:spPr>
          <a:xfrm>
            <a:off x="8310840" y="5087946"/>
            <a:ext cx="18717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C29A5B"/>
                </a:solidFill>
                <a:effectLst/>
                <a:uLnTx/>
                <a:uFillTx/>
                <a:latin typeface="Aleo"/>
                <a:ea typeface="+mn-ea"/>
                <a:cs typeface="+mn-cs"/>
              </a:rPr>
              <a:t>Kevytyrittäjyys</a:t>
            </a:r>
          </a:p>
        </p:txBody>
      </p:sp>
      <p:sp>
        <p:nvSpPr>
          <p:cNvPr id="23" name="TextBox 22">
            <a:extLst>
              <a:ext uri="{FF2B5EF4-FFF2-40B4-BE49-F238E27FC236}">
                <a16:creationId xmlns:a16="http://schemas.microsoft.com/office/drawing/2014/main" id="{8496472C-1760-5225-157F-C2200A4FC461}"/>
              </a:ext>
            </a:extLst>
          </p:cNvPr>
          <p:cNvSpPr txBox="1"/>
          <p:nvPr/>
        </p:nvSpPr>
        <p:spPr>
          <a:xfrm>
            <a:off x="9306597" y="5891435"/>
            <a:ext cx="18717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C29A5B"/>
                </a:solidFill>
                <a:effectLst/>
                <a:uLnTx/>
                <a:uFillTx/>
                <a:latin typeface="Aleo"/>
                <a:ea typeface="+mn-ea"/>
                <a:cs typeface="+mn-cs"/>
              </a:rPr>
              <a:t>Mikrotyö</a:t>
            </a:r>
          </a:p>
        </p:txBody>
      </p:sp>
      <p:sp>
        <p:nvSpPr>
          <p:cNvPr id="24" name="TextBox 23">
            <a:extLst>
              <a:ext uri="{FF2B5EF4-FFF2-40B4-BE49-F238E27FC236}">
                <a16:creationId xmlns:a16="http://schemas.microsoft.com/office/drawing/2014/main" id="{87E11E09-4779-5C66-0568-1E9A1E27B377}"/>
              </a:ext>
            </a:extLst>
          </p:cNvPr>
          <p:cNvSpPr txBox="1"/>
          <p:nvPr/>
        </p:nvSpPr>
        <p:spPr>
          <a:xfrm>
            <a:off x="8616802" y="5522102"/>
            <a:ext cx="18717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C29A5B"/>
                </a:solidFill>
                <a:effectLst/>
                <a:uLnTx/>
                <a:uFillTx/>
                <a:latin typeface="Aleo"/>
                <a:ea typeface="+mn-ea"/>
                <a:cs typeface="+mn-cs"/>
              </a:rPr>
              <a:t>Alustatyö</a:t>
            </a:r>
          </a:p>
        </p:txBody>
      </p:sp>
      <p:sp>
        <p:nvSpPr>
          <p:cNvPr id="25" name="TextBox 24">
            <a:extLst>
              <a:ext uri="{FF2B5EF4-FFF2-40B4-BE49-F238E27FC236}">
                <a16:creationId xmlns:a16="http://schemas.microsoft.com/office/drawing/2014/main" id="{AB69F8AD-F574-03F0-822F-C91933FAF70C}"/>
              </a:ext>
            </a:extLst>
          </p:cNvPr>
          <p:cNvSpPr txBox="1"/>
          <p:nvPr/>
        </p:nvSpPr>
        <p:spPr>
          <a:xfrm rot="18866230">
            <a:off x="6322503" y="4940244"/>
            <a:ext cx="18717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C29A5B"/>
                </a:solidFill>
                <a:effectLst/>
                <a:uLnTx/>
                <a:uFillTx/>
                <a:latin typeface="Aleo"/>
                <a:ea typeface="+mn-ea"/>
                <a:cs typeface="+mn-cs"/>
              </a:rPr>
              <a:t>Työharjoittelu</a:t>
            </a:r>
          </a:p>
        </p:txBody>
      </p:sp>
    </p:spTree>
    <p:extLst>
      <p:ext uri="{BB962C8B-B14F-4D97-AF65-F5344CB8AC3E}">
        <p14:creationId xmlns:p14="http://schemas.microsoft.com/office/powerpoint/2010/main" val="2754323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808C1C9-578E-7602-5684-C3C4362FAAC4}"/>
              </a:ext>
            </a:extLst>
          </p:cNvPr>
          <p:cNvSpPr>
            <a:spLocks noGrp="1"/>
          </p:cNvSpPr>
          <p:nvPr>
            <p:ph type="title"/>
          </p:nvPr>
        </p:nvSpPr>
        <p:spPr/>
        <p:txBody>
          <a:bodyPr/>
          <a:lstStyle/>
          <a:p>
            <a:r>
              <a:rPr lang="fi-FI" dirty="0"/>
              <a:t>Ketterämmät henkilöstöresursoinnin muodot</a:t>
            </a:r>
          </a:p>
        </p:txBody>
      </p:sp>
      <p:sp>
        <p:nvSpPr>
          <p:cNvPr id="10" name="Content Placeholder 9">
            <a:extLst>
              <a:ext uri="{FF2B5EF4-FFF2-40B4-BE49-F238E27FC236}">
                <a16:creationId xmlns:a16="http://schemas.microsoft.com/office/drawing/2014/main" id="{F710FD18-F2AD-6D67-37B2-0880B2FF92E4}"/>
              </a:ext>
            </a:extLst>
          </p:cNvPr>
          <p:cNvSpPr>
            <a:spLocks noGrp="1"/>
          </p:cNvSpPr>
          <p:nvPr>
            <p:ph idx="1"/>
          </p:nvPr>
        </p:nvSpPr>
        <p:spPr>
          <a:xfrm>
            <a:off x="623888" y="2492896"/>
            <a:ext cx="5256088" cy="3627785"/>
          </a:xfrm>
        </p:spPr>
        <p:txBody>
          <a:bodyPr/>
          <a:lstStyle/>
          <a:p>
            <a:r>
              <a:rPr lang="fi-FI" dirty="0"/>
              <a:t>Epätyypillisten työsuhteiden (kuten alusta- ja projektityö, </a:t>
            </a:r>
            <a:r>
              <a:rPr lang="fi-FI" dirty="0" err="1"/>
              <a:t>freelancing</a:t>
            </a:r>
            <a:r>
              <a:rPr lang="fi-FI" dirty="0"/>
              <a:t>, konsultointi) käytön syitä:</a:t>
            </a:r>
          </a:p>
          <a:p>
            <a:pPr lvl="1"/>
            <a:r>
              <a:rPr lang="fi-FI" sz="1600" dirty="0"/>
              <a:t>dynaaminen ja volatiili toimintaympäristö</a:t>
            </a:r>
          </a:p>
          <a:p>
            <a:pPr lvl="1"/>
            <a:r>
              <a:rPr lang="fi-FI" sz="1600" dirty="0"/>
              <a:t>joustavuus</a:t>
            </a:r>
          </a:p>
          <a:p>
            <a:pPr lvl="1"/>
            <a:r>
              <a:rPr lang="fi-FI" sz="1600" dirty="0"/>
              <a:t>nopeampi reagointi (vrt. pitkä rekrytointiprosessi)</a:t>
            </a:r>
          </a:p>
          <a:p>
            <a:pPr lvl="1"/>
            <a:r>
              <a:rPr lang="fi-FI" sz="1600" dirty="0"/>
              <a:t>(onnistuessaan) kustannustehokas?</a:t>
            </a:r>
          </a:p>
          <a:p>
            <a:pPr lvl="1"/>
            <a:r>
              <a:rPr lang="fi-FI" sz="1600" dirty="0"/>
              <a:t>Nopea uuden osaamisen hankkiminen ja käyttöönotto (vrt. nykyisen henkilöstön kouluttaminen)</a:t>
            </a:r>
          </a:p>
          <a:p>
            <a:pPr marL="0" indent="0">
              <a:buNone/>
            </a:pPr>
            <a:endParaRPr lang="fi-FI" sz="1600" dirty="0"/>
          </a:p>
        </p:txBody>
      </p:sp>
      <p:pic>
        <p:nvPicPr>
          <p:cNvPr id="5" name="Picture Placeholder 4" descr="Wheelchair racers">
            <a:extLst>
              <a:ext uri="{FF2B5EF4-FFF2-40B4-BE49-F238E27FC236}">
                <a16:creationId xmlns:a16="http://schemas.microsoft.com/office/drawing/2014/main" id="{D95DED5F-7D1E-FB03-570A-28A26682A5E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089" r="26091"/>
          <a:stretch/>
        </p:blipFill>
        <p:spPr>
          <a:xfrm>
            <a:off x="6240016" y="0"/>
            <a:ext cx="5951984" cy="6858000"/>
          </a:xfrm>
        </p:spPr>
      </p:pic>
      <p:sp>
        <p:nvSpPr>
          <p:cNvPr id="11" name="Text Placeholder 10">
            <a:extLst>
              <a:ext uri="{FF2B5EF4-FFF2-40B4-BE49-F238E27FC236}">
                <a16:creationId xmlns:a16="http://schemas.microsoft.com/office/drawing/2014/main" id="{65749C0B-F628-27D8-61B9-3E434412FAF6}"/>
              </a:ext>
            </a:extLst>
          </p:cNvPr>
          <p:cNvSpPr>
            <a:spLocks noGrp="1"/>
          </p:cNvSpPr>
          <p:nvPr>
            <p:ph type="body" sz="quarter" idx="19"/>
          </p:nvPr>
        </p:nvSpPr>
        <p:spPr/>
        <p:txBody>
          <a:bodyPr/>
          <a:lstStyle/>
          <a:p>
            <a:endParaRPr lang="fi-FI"/>
          </a:p>
        </p:txBody>
      </p:sp>
      <p:sp>
        <p:nvSpPr>
          <p:cNvPr id="6" name="Date Placeholder 5">
            <a:extLst>
              <a:ext uri="{FF2B5EF4-FFF2-40B4-BE49-F238E27FC236}">
                <a16:creationId xmlns:a16="http://schemas.microsoft.com/office/drawing/2014/main" id="{7646C83C-DEAC-F804-F7D7-479D6BA3B4B3}"/>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41B497-A1EF-4919-9591-DEA47F30A355}"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7" name="Footer Placeholder 6">
            <a:extLst>
              <a:ext uri="{FF2B5EF4-FFF2-40B4-BE49-F238E27FC236}">
                <a16:creationId xmlns:a16="http://schemas.microsoft.com/office/drawing/2014/main" id="{D2A30869-3129-C261-DD89-A65ACD5214DA}"/>
              </a:ext>
            </a:extLst>
          </p:cNvPr>
          <p:cNvSpPr>
            <a:spLocks noGrp="1"/>
          </p:cNvSpPr>
          <p:nvPr>
            <p:ph type="ftr"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a:ln>
                  <a:noFill/>
                </a:ln>
                <a:solidFill>
                  <a:prstClr val="white"/>
                </a:solidFill>
                <a:effectLst/>
                <a:uLnTx/>
                <a:uFillTx/>
                <a:latin typeface="Aleo"/>
                <a:ea typeface="+mn-ea"/>
                <a:cs typeface="+mn-cs"/>
              </a:rPr>
              <a:t>JYU Since 1863.</a:t>
            </a:r>
            <a:endParaRPr kumimoji="0" lang="fi-FI" sz="900" b="0" i="0" u="none" strike="noStrike" kern="1200" cap="all" spc="50" normalizeH="0" baseline="0" noProof="0" dirty="0">
              <a:ln>
                <a:noFill/>
              </a:ln>
              <a:solidFill>
                <a:prstClr val="white"/>
              </a:solidFill>
              <a:effectLst/>
              <a:uLnTx/>
              <a:uFillTx/>
              <a:latin typeface="Aleo"/>
              <a:ea typeface="+mn-ea"/>
              <a:cs typeface="+mn-cs"/>
            </a:endParaRPr>
          </a:p>
        </p:txBody>
      </p:sp>
      <p:sp>
        <p:nvSpPr>
          <p:cNvPr id="8" name="Slide Number Placeholder 7">
            <a:extLst>
              <a:ext uri="{FF2B5EF4-FFF2-40B4-BE49-F238E27FC236}">
                <a16:creationId xmlns:a16="http://schemas.microsoft.com/office/drawing/2014/main" id="{DDBEA916-89FB-C0FF-BDD2-407C77D36398}"/>
              </a:ext>
            </a:extLst>
          </p:cNvPr>
          <p:cNvSpPr>
            <a:spLocks noGrp="1"/>
          </p:cNvSpPr>
          <p:nvPr>
            <p:ph type="sldNum" sz="quarter" idx="2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Tree>
    <p:extLst>
      <p:ext uri="{BB962C8B-B14F-4D97-AF65-F5344CB8AC3E}">
        <p14:creationId xmlns:p14="http://schemas.microsoft.com/office/powerpoint/2010/main" val="3924761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808C1C9-578E-7602-5684-C3C4362FAAC4}"/>
              </a:ext>
            </a:extLst>
          </p:cNvPr>
          <p:cNvSpPr>
            <a:spLocks noGrp="1"/>
          </p:cNvSpPr>
          <p:nvPr>
            <p:ph type="title"/>
          </p:nvPr>
        </p:nvSpPr>
        <p:spPr/>
        <p:txBody>
          <a:bodyPr/>
          <a:lstStyle/>
          <a:p>
            <a:r>
              <a:rPr lang="fi-FI" dirty="0"/>
              <a:t>CASE: Ulkopuoliset osaajat menestystekijänä</a:t>
            </a:r>
            <a:br>
              <a:rPr lang="fi-FI" dirty="0"/>
            </a:br>
            <a:r>
              <a:rPr lang="fi-FI" sz="2000" dirty="0" err="1"/>
              <a:t>Professio</a:t>
            </a:r>
            <a:r>
              <a:rPr lang="fi-FI" sz="2000" dirty="0"/>
              <a:t> x Henry</a:t>
            </a:r>
            <a:endParaRPr lang="fi-FI" dirty="0"/>
          </a:p>
        </p:txBody>
      </p:sp>
      <p:pic>
        <p:nvPicPr>
          <p:cNvPr id="3" name="Content Placeholder 2" descr="A screenshot of a computer&#10;&#10;Description automatically generated">
            <a:extLst>
              <a:ext uri="{FF2B5EF4-FFF2-40B4-BE49-F238E27FC236}">
                <a16:creationId xmlns:a16="http://schemas.microsoft.com/office/drawing/2014/main" id="{BAED54F7-3A3E-779A-30B0-4BEF22996A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3645" y="1327635"/>
            <a:ext cx="9964710" cy="5053693"/>
          </a:xfrm>
        </p:spPr>
      </p:pic>
      <p:sp>
        <p:nvSpPr>
          <p:cNvPr id="6" name="Date Placeholder 5">
            <a:extLst>
              <a:ext uri="{FF2B5EF4-FFF2-40B4-BE49-F238E27FC236}">
                <a16:creationId xmlns:a16="http://schemas.microsoft.com/office/drawing/2014/main" id="{7646C83C-DEAC-F804-F7D7-479D6BA3B4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41B497-A1EF-4919-9591-DEA47F30A355}"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7" name="Footer Placeholder 6">
            <a:extLst>
              <a:ext uri="{FF2B5EF4-FFF2-40B4-BE49-F238E27FC236}">
                <a16:creationId xmlns:a16="http://schemas.microsoft.com/office/drawing/2014/main" id="{D2A30869-3129-C261-DD89-A65ACD5214D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a:ln>
                  <a:noFill/>
                </a:ln>
                <a:solidFill>
                  <a:srgbClr val="002957"/>
                </a:solidFill>
                <a:effectLst/>
                <a:uLnTx/>
                <a:uFillTx/>
                <a:latin typeface="Aleo"/>
                <a:ea typeface="+mn-ea"/>
                <a:cs typeface="+mn-cs"/>
              </a:rPr>
              <a:t>JYU Since 1863.</a:t>
            </a:r>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8" name="Slide Number Placeholder 7">
            <a:extLst>
              <a:ext uri="{FF2B5EF4-FFF2-40B4-BE49-F238E27FC236}">
                <a16:creationId xmlns:a16="http://schemas.microsoft.com/office/drawing/2014/main" id="{DDBEA916-89FB-C0FF-BDD2-407C77D3639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Tree>
    <p:extLst>
      <p:ext uri="{BB962C8B-B14F-4D97-AF65-F5344CB8AC3E}">
        <p14:creationId xmlns:p14="http://schemas.microsoft.com/office/powerpoint/2010/main" val="2751186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Person checking phone at desk">
            <a:extLst>
              <a:ext uri="{FF2B5EF4-FFF2-40B4-BE49-F238E27FC236}">
                <a16:creationId xmlns:a16="http://schemas.microsoft.com/office/drawing/2014/main" id="{2D78FAE9-F6D4-C9D0-B75B-3445D4A142F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386" r="20386"/>
          <a:stretch>
            <a:fillRect/>
          </a:stretch>
        </p:blipFill>
        <p:spPr/>
      </p:pic>
      <p:sp>
        <p:nvSpPr>
          <p:cNvPr id="7" name="Title 6">
            <a:extLst>
              <a:ext uri="{FF2B5EF4-FFF2-40B4-BE49-F238E27FC236}">
                <a16:creationId xmlns:a16="http://schemas.microsoft.com/office/drawing/2014/main" id="{BBBA1005-7886-7789-266A-37C943E1166A}"/>
              </a:ext>
            </a:extLst>
          </p:cNvPr>
          <p:cNvSpPr>
            <a:spLocks noGrp="1"/>
          </p:cNvSpPr>
          <p:nvPr>
            <p:ph type="title"/>
          </p:nvPr>
        </p:nvSpPr>
        <p:spPr>
          <a:xfrm>
            <a:off x="6528048" y="1118632"/>
            <a:ext cx="4896049" cy="576064"/>
          </a:xfrm>
        </p:spPr>
        <p:txBody>
          <a:bodyPr/>
          <a:lstStyle/>
          <a:p>
            <a:r>
              <a:rPr lang="fi-FI" dirty="0"/>
              <a:t>Työn </a:t>
            </a:r>
            <a:r>
              <a:rPr lang="fi-FI" dirty="0" err="1"/>
              <a:t>alustoituminen</a:t>
            </a:r>
            <a:endParaRPr lang="fi-FI" dirty="0"/>
          </a:p>
        </p:txBody>
      </p:sp>
      <p:sp>
        <p:nvSpPr>
          <p:cNvPr id="3" name="Date Placeholder 2">
            <a:extLst>
              <a:ext uri="{FF2B5EF4-FFF2-40B4-BE49-F238E27FC236}">
                <a16:creationId xmlns:a16="http://schemas.microsoft.com/office/drawing/2014/main" id="{F685918A-F66C-3AF4-31FD-20C2FAF30E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2C9BA-9F49-4668-B03D-C19CF1E513F6}" type="datetime1">
              <a:rPr kumimoji="0" lang="fi-FI" sz="900" b="0" i="0" u="none" strike="noStrike" kern="1200" cap="all" spc="50" normalizeH="0" baseline="0" noProof="0" smtClean="0">
                <a:ln>
                  <a:noFill/>
                </a:ln>
                <a:solidFill>
                  <a:prstClr val="white"/>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a:ln>
                <a:noFill/>
              </a:ln>
              <a:solidFill>
                <a:prstClr val="white"/>
              </a:solidFill>
              <a:effectLst/>
              <a:uLnTx/>
              <a:uFillTx/>
              <a:latin typeface="Aleo"/>
              <a:ea typeface="+mn-ea"/>
              <a:cs typeface="+mn-cs"/>
            </a:endParaRPr>
          </a:p>
        </p:txBody>
      </p:sp>
      <p:sp>
        <p:nvSpPr>
          <p:cNvPr id="4" name="Footer Placeholder 3">
            <a:extLst>
              <a:ext uri="{FF2B5EF4-FFF2-40B4-BE49-F238E27FC236}">
                <a16:creationId xmlns:a16="http://schemas.microsoft.com/office/drawing/2014/main" id="{828F2642-D2DE-8D04-498D-0B222453243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a:ln>
                  <a:noFill/>
                </a:ln>
                <a:solidFill>
                  <a:srgbClr val="002957"/>
                </a:solidFill>
                <a:effectLst/>
                <a:uLnTx/>
                <a:uFillTx/>
                <a:latin typeface="Aleo"/>
                <a:ea typeface="+mn-ea"/>
                <a:cs typeface="+mn-cs"/>
              </a:rPr>
              <a:t>JYU Since 1863.</a:t>
            </a:r>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5" name="Slide Number Placeholder 4">
            <a:extLst>
              <a:ext uri="{FF2B5EF4-FFF2-40B4-BE49-F238E27FC236}">
                <a16:creationId xmlns:a16="http://schemas.microsoft.com/office/drawing/2014/main" id="{BB9DB9A0-6FAF-917A-B922-F48581EEBAF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prstClr val="white"/>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fi-FI" sz="900" b="0" i="0" u="none" strike="noStrike" kern="1200" cap="all" spc="50" normalizeH="0" baseline="0" noProof="0">
              <a:ln>
                <a:noFill/>
              </a:ln>
              <a:solidFill>
                <a:prstClr val="white"/>
              </a:solidFill>
              <a:effectLst/>
              <a:uLnTx/>
              <a:uFillTx/>
              <a:latin typeface="Aleo"/>
              <a:ea typeface="+mn-ea"/>
              <a:cs typeface="+mn-cs"/>
            </a:endParaRPr>
          </a:p>
        </p:txBody>
      </p:sp>
      <p:sp>
        <p:nvSpPr>
          <p:cNvPr id="8" name="Content Placeholder 7">
            <a:extLst>
              <a:ext uri="{FF2B5EF4-FFF2-40B4-BE49-F238E27FC236}">
                <a16:creationId xmlns:a16="http://schemas.microsoft.com/office/drawing/2014/main" id="{F89BC71A-BFEA-5574-14F4-25EC2FBF0F15}"/>
              </a:ext>
            </a:extLst>
          </p:cNvPr>
          <p:cNvSpPr>
            <a:spLocks noGrp="1"/>
          </p:cNvSpPr>
          <p:nvPr>
            <p:ph idx="1"/>
          </p:nvPr>
        </p:nvSpPr>
        <p:spPr>
          <a:xfrm>
            <a:off x="5951984" y="1988840"/>
            <a:ext cx="5616128" cy="2736304"/>
          </a:xfrm>
        </p:spPr>
        <p:txBody>
          <a:bodyPr/>
          <a:lstStyle/>
          <a:p>
            <a:r>
              <a:rPr lang="fi-FI" dirty="0"/>
              <a:t>Digitaaliset työvälineet ja alustapohjaiset käytännöt (myös perinteisessä työssä)</a:t>
            </a:r>
          </a:p>
          <a:p>
            <a:r>
              <a:rPr lang="fi-FI" dirty="0"/>
              <a:t>Työn muotojen ja merkitysten muutokset</a:t>
            </a:r>
          </a:p>
          <a:p>
            <a:r>
              <a:rPr lang="fi-FI" dirty="0"/>
              <a:t>Työprosessien pilkkominen (</a:t>
            </a:r>
            <a:r>
              <a:rPr lang="fi-FI" dirty="0" err="1"/>
              <a:t>taskifikaatio</a:t>
            </a:r>
            <a:r>
              <a:rPr lang="fi-FI" dirty="0"/>
              <a:t>, mikrotyö)</a:t>
            </a:r>
          </a:p>
          <a:p>
            <a:r>
              <a:rPr lang="fi-FI" dirty="0"/>
              <a:t>Algoritmijohtaminen</a:t>
            </a:r>
          </a:p>
          <a:p>
            <a:r>
              <a:rPr lang="fi-FI" dirty="0"/>
              <a:t>Työn ja muun elämän rajojen </a:t>
            </a:r>
            <a:r>
              <a:rPr lang="fi-FI" dirty="0" err="1"/>
              <a:t>häivyttyminen</a:t>
            </a:r>
            <a:endParaRPr lang="fi-FI" dirty="0"/>
          </a:p>
          <a:p>
            <a:r>
              <a:rPr lang="fi-FI" dirty="0"/>
              <a:t>Vastuiden muuttuminen</a:t>
            </a:r>
          </a:p>
          <a:p>
            <a:r>
              <a:rPr lang="fi-FI" dirty="0"/>
              <a:t>Pätevyyden arviointi</a:t>
            </a:r>
          </a:p>
          <a:p>
            <a:endParaRPr lang="fi-FI" dirty="0"/>
          </a:p>
        </p:txBody>
      </p:sp>
    </p:spTree>
    <p:extLst>
      <p:ext uri="{BB962C8B-B14F-4D97-AF65-F5344CB8AC3E}">
        <p14:creationId xmlns:p14="http://schemas.microsoft.com/office/powerpoint/2010/main" val="911539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E4BF8E0-9B49-4FF9-877F-F40034763843}"/>
              </a:ext>
            </a:extLst>
          </p:cNvPr>
          <p:cNvSpPr>
            <a:spLocks noGrp="1"/>
          </p:cNvSpPr>
          <p:nvPr>
            <p:ph type="title"/>
          </p:nvPr>
        </p:nvSpPr>
        <p:spPr/>
        <p:txBody>
          <a:bodyPr/>
          <a:lstStyle/>
          <a:p>
            <a:r>
              <a:rPr lang="fi-FI" dirty="0"/>
              <a:t>CASE: Venäjän sabotaasi alustatyönä</a:t>
            </a:r>
          </a:p>
        </p:txBody>
      </p:sp>
      <p:sp>
        <p:nvSpPr>
          <p:cNvPr id="10" name="Content Placeholder 9">
            <a:extLst>
              <a:ext uri="{FF2B5EF4-FFF2-40B4-BE49-F238E27FC236}">
                <a16:creationId xmlns:a16="http://schemas.microsoft.com/office/drawing/2014/main" id="{CC7E50CC-D5AD-BDC1-ACAE-E8F9CD1A729C}"/>
              </a:ext>
            </a:extLst>
          </p:cNvPr>
          <p:cNvSpPr>
            <a:spLocks noGrp="1"/>
          </p:cNvSpPr>
          <p:nvPr>
            <p:ph idx="1"/>
          </p:nvPr>
        </p:nvSpPr>
        <p:spPr/>
        <p:txBody>
          <a:bodyPr/>
          <a:lstStyle/>
          <a:p>
            <a:r>
              <a:rPr lang="fi-FI" dirty="0"/>
              <a:t>Alustatyöllä korvataan lännen karkottamat tiedustelijat</a:t>
            </a:r>
          </a:p>
          <a:p>
            <a:r>
              <a:rPr lang="fi-FI" dirty="0"/>
              <a:t>Hyödyt:</a:t>
            </a:r>
          </a:p>
          <a:p>
            <a:pPr lvl="1"/>
            <a:r>
              <a:rPr lang="fi-FI" dirty="0"/>
              <a:t>halpaa,</a:t>
            </a:r>
          </a:p>
          <a:p>
            <a:pPr lvl="1"/>
            <a:r>
              <a:rPr lang="fi-FI" dirty="0"/>
              <a:t>nopeaa,</a:t>
            </a:r>
          </a:p>
          <a:p>
            <a:pPr lvl="1"/>
            <a:r>
              <a:rPr lang="fi-FI" dirty="0"/>
              <a:t>laajalle levittyvää,</a:t>
            </a:r>
          </a:p>
          <a:p>
            <a:pPr lvl="1"/>
            <a:r>
              <a:rPr lang="fi-FI" dirty="0"/>
              <a:t>epäeettisen päämäärän häivyttävää.</a:t>
            </a:r>
          </a:p>
          <a:p>
            <a:r>
              <a:rPr lang="fi-FI" dirty="0"/>
              <a:t>Mikrotyö</a:t>
            </a:r>
          </a:p>
          <a:p>
            <a:r>
              <a:rPr lang="fi-FI" dirty="0"/>
              <a:t>Osallisten ja rahaliikenteen häivytys digitaalisilla ratkaisuilla</a:t>
            </a:r>
          </a:p>
          <a:p>
            <a:endParaRPr lang="fi-FI" dirty="0"/>
          </a:p>
          <a:p>
            <a:pPr marL="0" indent="0">
              <a:buNone/>
            </a:pPr>
            <a:r>
              <a:rPr lang="fi-FI" sz="1600" dirty="0"/>
              <a:t>Koko tutkimus: </a:t>
            </a:r>
            <a:r>
              <a:rPr lang="fi-FI" sz="1600" dirty="0" err="1"/>
              <a:t>Richterova</a:t>
            </a:r>
            <a:r>
              <a:rPr lang="fi-FI" sz="1600" dirty="0"/>
              <a:t> ym. 2024</a:t>
            </a:r>
          </a:p>
          <a:p>
            <a:pPr marL="0" indent="0">
              <a:buNone/>
            </a:pPr>
            <a:r>
              <a:rPr lang="fi-FI" sz="1600" dirty="0"/>
              <a:t>Hesarin artikkeli: </a:t>
            </a:r>
            <a:r>
              <a:rPr lang="fi-FI" sz="1200" dirty="0">
                <a:hlinkClick r:id="rId3"/>
              </a:rPr>
              <a:t>https://www.hs.fi/maailma/art-2000010748915.html</a:t>
            </a:r>
            <a:r>
              <a:rPr lang="fi-FI" sz="1200" dirty="0"/>
              <a:t> </a:t>
            </a:r>
            <a:endParaRPr lang="fi-FI" sz="1600" dirty="0"/>
          </a:p>
        </p:txBody>
      </p:sp>
      <p:sp>
        <p:nvSpPr>
          <p:cNvPr id="4" name="Date Placeholder 3">
            <a:extLst>
              <a:ext uri="{FF2B5EF4-FFF2-40B4-BE49-F238E27FC236}">
                <a16:creationId xmlns:a16="http://schemas.microsoft.com/office/drawing/2014/main" id="{EDE6C9AD-5433-5941-4CEF-F5327869EE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D6005C-FAC2-4207-9902-47E1B846638E}"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5" name="Footer Placeholder 4">
            <a:extLst>
              <a:ext uri="{FF2B5EF4-FFF2-40B4-BE49-F238E27FC236}">
                <a16:creationId xmlns:a16="http://schemas.microsoft.com/office/drawing/2014/main" id="{911D73A8-E714-4471-3519-987C318F00D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a:ln>
                  <a:noFill/>
                </a:ln>
                <a:solidFill>
                  <a:srgbClr val="002957"/>
                </a:solidFill>
                <a:effectLst/>
                <a:uLnTx/>
                <a:uFillTx/>
                <a:latin typeface="Aleo"/>
                <a:ea typeface="+mn-ea"/>
                <a:cs typeface="+mn-cs"/>
              </a:rPr>
              <a:t>JYU Since 1863.</a:t>
            </a:r>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6" name="Slide Number Placeholder 5">
            <a:extLst>
              <a:ext uri="{FF2B5EF4-FFF2-40B4-BE49-F238E27FC236}">
                <a16:creationId xmlns:a16="http://schemas.microsoft.com/office/drawing/2014/main" id="{BCF9DACD-49E6-E27F-3636-ACF85EE5298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11" name="Text Placeholder 10">
            <a:extLst>
              <a:ext uri="{FF2B5EF4-FFF2-40B4-BE49-F238E27FC236}">
                <a16:creationId xmlns:a16="http://schemas.microsoft.com/office/drawing/2014/main" id="{2E15FDEF-1796-0EF7-83AF-684B99D11F3F}"/>
              </a:ext>
            </a:extLst>
          </p:cNvPr>
          <p:cNvSpPr>
            <a:spLocks noGrp="1"/>
          </p:cNvSpPr>
          <p:nvPr>
            <p:ph type="body" sz="quarter" idx="13"/>
          </p:nvPr>
        </p:nvSpPr>
        <p:spPr/>
        <p:txBody>
          <a:bodyPr/>
          <a:lstStyle/>
          <a:p>
            <a:r>
              <a:rPr lang="en-US" dirty="0"/>
              <a:t>”The tasks can be simple or complex, and the pay can be low, but the hustle culture of the gig economy and lack of alternatives draws potential workers to the pool.”</a:t>
            </a:r>
          </a:p>
          <a:p>
            <a:endParaRPr lang="en-US" dirty="0"/>
          </a:p>
          <a:p>
            <a:r>
              <a:rPr lang="en-US" sz="1600" dirty="0"/>
              <a:t>(</a:t>
            </a:r>
            <a:r>
              <a:rPr lang="en-US" sz="1600" dirty="0" err="1"/>
              <a:t>Richterova</a:t>
            </a:r>
            <a:r>
              <a:rPr lang="en-US" sz="1600" dirty="0"/>
              <a:t> </a:t>
            </a:r>
            <a:r>
              <a:rPr lang="en-US" sz="1600" dirty="0" err="1"/>
              <a:t>ym</a:t>
            </a:r>
            <a:r>
              <a:rPr lang="en-US" sz="1600" dirty="0"/>
              <a:t>. 2024)</a:t>
            </a:r>
            <a:endParaRPr lang="fi-FI" sz="1600" dirty="0"/>
          </a:p>
        </p:txBody>
      </p:sp>
    </p:spTree>
    <p:extLst>
      <p:ext uri="{BB962C8B-B14F-4D97-AF65-F5344CB8AC3E}">
        <p14:creationId xmlns:p14="http://schemas.microsoft.com/office/powerpoint/2010/main" val="7363720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3AD65C-7035-9648-60FA-591880E54A1A}"/>
              </a:ext>
            </a:extLst>
          </p:cNvPr>
          <p:cNvSpPr>
            <a:spLocks noGrp="1"/>
          </p:cNvSpPr>
          <p:nvPr>
            <p:ph type="title"/>
          </p:nvPr>
        </p:nvSpPr>
        <p:spPr/>
        <p:txBody>
          <a:bodyPr/>
          <a:lstStyle/>
          <a:p>
            <a:r>
              <a:rPr lang="fi-FI" dirty="0"/>
              <a:t>Moderni työ</a:t>
            </a:r>
          </a:p>
        </p:txBody>
      </p:sp>
      <p:sp>
        <p:nvSpPr>
          <p:cNvPr id="8" name="Content Placeholder 7">
            <a:extLst>
              <a:ext uri="{FF2B5EF4-FFF2-40B4-BE49-F238E27FC236}">
                <a16:creationId xmlns:a16="http://schemas.microsoft.com/office/drawing/2014/main" id="{1E96B477-510D-417F-5A2A-E2747A487D8F}"/>
              </a:ext>
            </a:extLst>
          </p:cNvPr>
          <p:cNvSpPr>
            <a:spLocks noGrp="1"/>
          </p:cNvSpPr>
          <p:nvPr>
            <p:ph idx="1"/>
          </p:nvPr>
        </p:nvSpPr>
        <p:spPr>
          <a:xfrm>
            <a:off x="623888" y="1196250"/>
            <a:ext cx="7200900" cy="5041062"/>
          </a:xfrm>
        </p:spPr>
        <p:txBody>
          <a:bodyPr/>
          <a:lstStyle/>
          <a:p>
            <a:pPr>
              <a:buFont typeface="Arial" panose="020B0604020202020204" pitchFamily="34" charset="0"/>
              <a:buChar char="•"/>
            </a:pPr>
            <a:r>
              <a:rPr lang="fi-FI" sz="2000" dirty="0"/>
              <a:t>Tuloskeskeinen, projektimainen työ, monityösuhteisuus ja </a:t>
            </a:r>
            <a:r>
              <a:rPr lang="fi-FI" sz="2000" dirty="0" err="1"/>
              <a:t>yrittäjämäisyys</a:t>
            </a:r>
            <a:endParaRPr lang="fi-FI" sz="2000" dirty="0"/>
          </a:p>
          <a:p>
            <a:pPr>
              <a:buFont typeface="Arial" panose="020B0604020202020204" pitchFamily="34" charset="0"/>
              <a:buChar char="•"/>
            </a:pPr>
            <a:r>
              <a:rPr lang="fi-FI" sz="2000" dirty="0"/>
              <a:t>Ostavatko organisaatiot jatkossa yhä enemmän tarvitsemansa osaamisen </a:t>
            </a:r>
            <a:r>
              <a:rPr lang="fi-FI" sz="2000" dirty="0" err="1"/>
              <a:t>ad</a:t>
            </a:r>
            <a:r>
              <a:rPr lang="fi-FI" sz="2000" dirty="0"/>
              <a:t> hoc?</a:t>
            </a:r>
          </a:p>
          <a:p>
            <a:pPr lvl="1">
              <a:buFont typeface="Arial" panose="020B0604020202020204" pitchFamily="34" charset="0"/>
              <a:buChar char="•"/>
            </a:pPr>
            <a:r>
              <a:rPr lang="fi-FI" dirty="0"/>
              <a:t>Lisää ketteryyttä ja kilpailukykyä, vähentää vastuuta?</a:t>
            </a:r>
          </a:p>
          <a:p>
            <a:pPr>
              <a:buFont typeface="Arial" panose="020B0604020202020204" pitchFamily="34" charset="0"/>
              <a:buChar char="•"/>
            </a:pPr>
            <a:r>
              <a:rPr lang="fi-FI" sz="2000" dirty="0"/>
              <a:t>Omistajuus omasta osaamisesta – ja työstä?</a:t>
            </a:r>
          </a:p>
          <a:p>
            <a:pPr lvl="1">
              <a:buFont typeface="Arial" panose="020B0604020202020204" pitchFamily="34" charset="0"/>
              <a:buChar char="•"/>
            </a:pPr>
            <a:r>
              <a:rPr lang="fi-FI" i="1" dirty="0"/>
              <a:t>Mitä myyn ja kenelle? Milloin olen saatavilla? Miten tuotteistan itseni? Miten minut löydetään? Miten ylläpidän osaamistani?</a:t>
            </a:r>
          </a:p>
          <a:p>
            <a:pPr marL="341312" indent="-342900"/>
            <a:r>
              <a:rPr lang="fi-FI" sz="2000" dirty="0"/>
              <a:t>Työntekijältä </a:t>
            </a:r>
            <a:r>
              <a:rPr lang="fi-FI" sz="2000" dirty="0">
                <a:effectLst/>
                <a:ea typeface="Calibri" panose="020F0502020204030204" pitchFamily="34" charset="0"/>
              </a:rPr>
              <a:t>odotetaan uudenlaisia taitoja, aktiivisuutta, toimijuutta ja kriittisyyttä. Muutoksessa korostuvat valmius jatkuvaan oppimiseen sekä elämänhallinnan ja itsensä johtamisen taidot. </a:t>
            </a:r>
            <a:r>
              <a:rPr lang="fi-FI" sz="1600" dirty="0">
                <a:effectLst/>
                <a:ea typeface="Calibri" panose="020F0502020204030204" pitchFamily="34" charset="0"/>
              </a:rPr>
              <a:t>(Julkunen, 2008.)</a:t>
            </a:r>
            <a:endParaRPr lang="fi-FI" sz="1600" dirty="0"/>
          </a:p>
          <a:p>
            <a:pPr>
              <a:buFont typeface="Arial" panose="020B0604020202020204" pitchFamily="34" charset="0"/>
              <a:buChar char="•"/>
            </a:pPr>
            <a:r>
              <a:rPr lang="fi-FI" dirty="0"/>
              <a:t>Huom.! Toisille nämä asiat ovat ihania, toisille kamalia.</a:t>
            </a:r>
          </a:p>
          <a:p>
            <a:endParaRPr lang="fi-FI" dirty="0"/>
          </a:p>
        </p:txBody>
      </p:sp>
      <p:pic>
        <p:nvPicPr>
          <p:cNvPr id="12" name="Picture Placeholder 11" descr="Man and woman working in home office">
            <a:extLst>
              <a:ext uri="{FF2B5EF4-FFF2-40B4-BE49-F238E27FC236}">
                <a16:creationId xmlns:a16="http://schemas.microsoft.com/office/drawing/2014/main" id="{8B0BF83E-B05E-0179-378D-B29222C6EB5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0472" r="9908"/>
          <a:stretch/>
        </p:blipFill>
        <p:spPr>
          <a:xfrm>
            <a:off x="8117802" y="0"/>
            <a:ext cx="4074198" cy="6858000"/>
          </a:xfrm>
        </p:spPr>
      </p:pic>
      <p:sp>
        <p:nvSpPr>
          <p:cNvPr id="10" name="Text Placeholder 9">
            <a:extLst>
              <a:ext uri="{FF2B5EF4-FFF2-40B4-BE49-F238E27FC236}">
                <a16:creationId xmlns:a16="http://schemas.microsoft.com/office/drawing/2014/main" id="{787FC3DD-C0B6-90DE-268A-806E1D4C6F28}"/>
              </a:ext>
            </a:extLst>
          </p:cNvPr>
          <p:cNvSpPr>
            <a:spLocks noGrp="1"/>
          </p:cNvSpPr>
          <p:nvPr>
            <p:ph type="body" sz="quarter" idx="19"/>
          </p:nvPr>
        </p:nvSpPr>
        <p:spPr/>
        <p:txBody>
          <a:bodyPr/>
          <a:lstStyle/>
          <a:p>
            <a:endParaRPr lang="fi-FI"/>
          </a:p>
        </p:txBody>
      </p:sp>
      <p:sp>
        <p:nvSpPr>
          <p:cNvPr id="4" name="Date Placeholder 3">
            <a:extLst>
              <a:ext uri="{FF2B5EF4-FFF2-40B4-BE49-F238E27FC236}">
                <a16:creationId xmlns:a16="http://schemas.microsoft.com/office/drawing/2014/main" id="{F6E6E59A-6112-C054-F4B6-789618745A15}"/>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2E8CCC-1D0D-48E1-A9C2-52ED9DFBB9E1}"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
        <p:nvSpPr>
          <p:cNvPr id="5" name="Footer Placeholder 4">
            <a:extLst>
              <a:ext uri="{FF2B5EF4-FFF2-40B4-BE49-F238E27FC236}">
                <a16:creationId xmlns:a16="http://schemas.microsoft.com/office/drawing/2014/main" id="{0F008FE4-EC5F-5F02-D484-A753A1A08C09}"/>
              </a:ext>
            </a:extLst>
          </p:cNvPr>
          <p:cNvSpPr>
            <a:spLocks noGrp="1"/>
          </p:cNvSpPr>
          <p:nvPr>
            <p:ph type="ftr"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a:ln>
                  <a:noFill/>
                </a:ln>
                <a:solidFill>
                  <a:prstClr val="white"/>
                </a:solidFill>
                <a:effectLst/>
                <a:uLnTx/>
                <a:uFillTx/>
                <a:latin typeface="Aleo"/>
                <a:ea typeface="+mn-ea"/>
                <a:cs typeface="+mn-cs"/>
              </a:rPr>
              <a:t>JYU Since 1863.</a:t>
            </a:r>
            <a:endParaRPr kumimoji="0" lang="fi-FI" sz="900" b="0" i="0" u="none" strike="noStrike" kern="1200" cap="all" spc="50" normalizeH="0" baseline="0" noProof="0" dirty="0">
              <a:ln>
                <a:noFill/>
              </a:ln>
              <a:solidFill>
                <a:prstClr val="white"/>
              </a:solidFill>
              <a:effectLst/>
              <a:uLnTx/>
              <a:uFillTx/>
              <a:latin typeface="Aleo"/>
              <a:ea typeface="+mn-ea"/>
              <a:cs typeface="+mn-cs"/>
            </a:endParaRPr>
          </a:p>
        </p:txBody>
      </p:sp>
      <p:sp>
        <p:nvSpPr>
          <p:cNvPr id="6" name="Slide Number Placeholder 5">
            <a:extLst>
              <a:ext uri="{FF2B5EF4-FFF2-40B4-BE49-F238E27FC236}">
                <a16:creationId xmlns:a16="http://schemas.microsoft.com/office/drawing/2014/main" id="{27930F2D-F163-1D73-1D42-6B0268625DC2}"/>
              </a:ext>
            </a:extLst>
          </p:cNvPr>
          <p:cNvSpPr>
            <a:spLocks noGrp="1"/>
          </p:cNvSpPr>
          <p:nvPr>
            <p:ph type="sldNum" sz="quarter" idx="2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fi-FI" sz="900" b="0" i="0" u="none" strike="noStrike" kern="1200" cap="all" spc="50" normalizeH="0" baseline="0" noProof="0">
              <a:ln>
                <a:noFill/>
              </a:ln>
              <a:solidFill>
                <a:srgbClr val="002957"/>
              </a:solidFill>
              <a:effectLst/>
              <a:uLnTx/>
              <a:uFillTx/>
              <a:latin typeface="Aleo"/>
              <a:ea typeface="+mn-ea"/>
              <a:cs typeface="+mn-cs"/>
            </a:endParaRPr>
          </a:p>
        </p:txBody>
      </p:sp>
    </p:spTree>
    <p:extLst>
      <p:ext uri="{BB962C8B-B14F-4D97-AF65-F5344CB8AC3E}">
        <p14:creationId xmlns:p14="http://schemas.microsoft.com/office/powerpoint/2010/main" val="2947693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BF3CF28-66B1-8F53-498D-ED5E179DB5F8}"/>
              </a:ext>
            </a:extLst>
          </p:cNvPr>
          <p:cNvSpPr>
            <a:spLocks noGrp="1"/>
          </p:cNvSpPr>
          <p:nvPr>
            <p:ph type="body" idx="1"/>
          </p:nvPr>
        </p:nvSpPr>
        <p:spPr>
          <a:xfrm>
            <a:off x="623888" y="1773238"/>
            <a:ext cx="9792592" cy="863674"/>
          </a:xfrm>
        </p:spPr>
        <p:txBody>
          <a:bodyPr/>
          <a:lstStyle/>
          <a:p>
            <a:r>
              <a:rPr lang="fi-FI" sz="2400" dirty="0"/>
              <a:t>Työn yksilöllistymisen ja henkilökohtaistumisen kaksi ulottuvuutta</a:t>
            </a:r>
          </a:p>
          <a:p>
            <a:r>
              <a:rPr lang="fi-FI" dirty="0"/>
              <a:t>(Vanhala, </a:t>
            </a:r>
            <a:r>
              <a:rPr lang="fi-FI" dirty="0" err="1"/>
              <a:t>Tilev</a:t>
            </a:r>
            <a:r>
              <a:rPr lang="fi-FI" dirty="0"/>
              <a:t> &amp; Lindström, 2012)</a:t>
            </a:r>
          </a:p>
          <a:p>
            <a:endParaRPr lang="fi-FI" sz="2400" dirty="0"/>
          </a:p>
        </p:txBody>
      </p:sp>
      <p:sp>
        <p:nvSpPr>
          <p:cNvPr id="11" name="Content Placeholder 10">
            <a:extLst>
              <a:ext uri="{FF2B5EF4-FFF2-40B4-BE49-F238E27FC236}">
                <a16:creationId xmlns:a16="http://schemas.microsoft.com/office/drawing/2014/main" id="{B3AF24C3-3D09-A125-726D-D9994A01C8AA}"/>
              </a:ext>
            </a:extLst>
          </p:cNvPr>
          <p:cNvSpPr>
            <a:spLocks noGrp="1"/>
          </p:cNvSpPr>
          <p:nvPr>
            <p:ph sz="half" idx="2"/>
          </p:nvPr>
        </p:nvSpPr>
        <p:spPr>
          <a:xfrm>
            <a:off x="623888" y="2973825"/>
            <a:ext cx="5328096" cy="2448272"/>
          </a:xfrm>
        </p:spPr>
        <p:txBody>
          <a:bodyPr/>
          <a:lstStyle/>
          <a:p>
            <a:pPr marL="342900" indent="-342900">
              <a:buFont typeface="+mj-lt"/>
              <a:buAutoNum type="arabicPeriod"/>
            </a:pPr>
            <a:r>
              <a:rPr lang="fi-FI" sz="1800" dirty="0"/>
              <a:t>Työntekijän ja työnantajan väliset sopimuksen elementit (esimerkiksi työnkuva, urakehitys ja palkka) perustuvat yhä suuremmassa määrin työntekijän henkilökohtaisille ominaisuuksille kuten </a:t>
            </a:r>
            <a:r>
              <a:rPr lang="fi-FI" sz="1800" b="1" dirty="0"/>
              <a:t>motivaatiolle, taidoille ja suorituskyvylle </a:t>
            </a:r>
            <a:r>
              <a:rPr lang="fi-FI" sz="1800" dirty="0"/>
              <a:t>kollektiivisten työntekijäryhmien sijaan.</a:t>
            </a:r>
          </a:p>
        </p:txBody>
      </p:sp>
      <p:sp>
        <p:nvSpPr>
          <p:cNvPr id="13" name="Content Placeholder 12">
            <a:extLst>
              <a:ext uri="{FF2B5EF4-FFF2-40B4-BE49-F238E27FC236}">
                <a16:creationId xmlns:a16="http://schemas.microsoft.com/office/drawing/2014/main" id="{ADEA4EF6-6F6D-4516-938E-89956DDD494B}"/>
              </a:ext>
            </a:extLst>
          </p:cNvPr>
          <p:cNvSpPr>
            <a:spLocks noGrp="1"/>
          </p:cNvSpPr>
          <p:nvPr>
            <p:ph sz="quarter" idx="4"/>
          </p:nvPr>
        </p:nvSpPr>
        <p:spPr>
          <a:xfrm>
            <a:off x="6312024" y="2973825"/>
            <a:ext cx="5328098" cy="2088233"/>
          </a:xfrm>
        </p:spPr>
        <p:txBody>
          <a:bodyPr/>
          <a:lstStyle/>
          <a:p>
            <a:pPr marL="342900" indent="-342900">
              <a:buFont typeface="+mj-lt"/>
              <a:buAutoNum type="arabicPeriod" startAt="2"/>
            </a:pPr>
            <a:r>
              <a:rPr lang="fi-FI" sz="1800" dirty="0"/>
              <a:t>Työntekijät ovat yhä enemmän itse vastuussa nykyisestä ja tulevasta tilanteestaan organisaatiossa ja työelämässä: </a:t>
            </a:r>
            <a:r>
              <a:rPr lang="fi-FI" sz="1800" b="1" dirty="0"/>
              <a:t>riskit, vastuut, ja toisaalta kontrolli </a:t>
            </a:r>
            <a:r>
              <a:rPr lang="fi-FI" sz="1800" dirty="0"/>
              <a:t>siirtyy organisaatioilta työntekijöille.</a:t>
            </a:r>
          </a:p>
        </p:txBody>
      </p:sp>
      <p:sp>
        <p:nvSpPr>
          <p:cNvPr id="6" name="Date Placeholder 5">
            <a:extLst>
              <a:ext uri="{FF2B5EF4-FFF2-40B4-BE49-F238E27FC236}">
                <a16:creationId xmlns:a16="http://schemas.microsoft.com/office/drawing/2014/main" id="{D5E10AB5-0640-1E10-7245-6A4BA723AB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3C5409-335C-4540-8DA3-D8AE9A049648}" type="datetime1">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7" name="Footer Placeholder 6">
            <a:extLst>
              <a:ext uri="{FF2B5EF4-FFF2-40B4-BE49-F238E27FC236}">
                <a16:creationId xmlns:a16="http://schemas.microsoft.com/office/drawing/2014/main" id="{FE2968E2-3730-57FA-073F-77F0DF85828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all" spc="50" normalizeH="0" baseline="0" noProof="0">
                <a:ln>
                  <a:noFill/>
                </a:ln>
                <a:solidFill>
                  <a:srgbClr val="002957"/>
                </a:solidFill>
                <a:effectLst/>
                <a:uLnTx/>
                <a:uFillTx/>
                <a:latin typeface="Aleo"/>
                <a:ea typeface="+mn-ea"/>
                <a:cs typeface="+mn-cs"/>
              </a:rPr>
              <a:t>JYU Since 1863.</a:t>
            </a:r>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8" name="Slide Number Placeholder 7">
            <a:extLst>
              <a:ext uri="{FF2B5EF4-FFF2-40B4-BE49-F238E27FC236}">
                <a16:creationId xmlns:a16="http://schemas.microsoft.com/office/drawing/2014/main" id="{D805E5F5-8871-0E69-DC4E-CE9E2650A7B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48902-A2E1-4711-A467-290FB9FE5D63}" type="slidenum">
              <a:rPr kumimoji="0" lang="fi-FI" sz="900" b="0" i="0" u="none" strike="noStrike" kern="1200" cap="all" spc="50" normalizeH="0" baseline="0" noProof="0" smtClean="0">
                <a:ln>
                  <a:noFill/>
                </a:ln>
                <a:solidFill>
                  <a:srgbClr val="002957"/>
                </a:solidFill>
                <a:effectLst/>
                <a:uLnTx/>
                <a:uFillTx/>
                <a:latin typeface="Ale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fi-FI" sz="900" b="0" i="0" u="none" strike="noStrike" kern="1200" cap="all" spc="50" normalizeH="0" baseline="0" noProof="0" dirty="0">
              <a:ln>
                <a:noFill/>
              </a:ln>
              <a:solidFill>
                <a:srgbClr val="002957"/>
              </a:solidFill>
              <a:effectLst/>
              <a:uLnTx/>
              <a:uFillTx/>
              <a:latin typeface="Aleo"/>
              <a:ea typeface="+mn-ea"/>
              <a:cs typeface="+mn-cs"/>
            </a:endParaRPr>
          </a:p>
        </p:txBody>
      </p:sp>
      <p:sp>
        <p:nvSpPr>
          <p:cNvPr id="9" name="Title 8">
            <a:extLst>
              <a:ext uri="{FF2B5EF4-FFF2-40B4-BE49-F238E27FC236}">
                <a16:creationId xmlns:a16="http://schemas.microsoft.com/office/drawing/2014/main" id="{D0301503-A097-CE78-63CC-7224EDC55474}"/>
              </a:ext>
            </a:extLst>
          </p:cNvPr>
          <p:cNvSpPr>
            <a:spLocks noGrp="1"/>
          </p:cNvSpPr>
          <p:nvPr>
            <p:ph type="title"/>
          </p:nvPr>
        </p:nvSpPr>
        <p:spPr/>
        <p:txBody>
          <a:bodyPr/>
          <a:lstStyle/>
          <a:p>
            <a:r>
              <a:rPr lang="fi-FI" dirty="0"/>
              <a:t>Moderni työ</a:t>
            </a:r>
          </a:p>
        </p:txBody>
      </p:sp>
    </p:spTree>
    <p:extLst>
      <p:ext uri="{BB962C8B-B14F-4D97-AF65-F5344CB8AC3E}">
        <p14:creationId xmlns:p14="http://schemas.microsoft.com/office/powerpoint/2010/main" val="469397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JYU">
  <a:themeElements>
    <a:clrScheme name="JYU">
      <a:dk1>
        <a:srgbClr val="000000"/>
      </a:dk1>
      <a:lt1>
        <a:sysClr val="window" lastClr="FFFFFF"/>
      </a:lt1>
      <a:dk2>
        <a:srgbClr val="B2BFCD"/>
      </a:dk2>
      <a:lt2>
        <a:srgbClr val="EFF0F0"/>
      </a:lt2>
      <a:accent1>
        <a:srgbClr val="002957"/>
      </a:accent1>
      <a:accent2>
        <a:srgbClr val="EDE1CE"/>
      </a:accent2>
      <a:accent3>
        <a:srgbClr val="C29A5B"/>
      </a:accent3>
      <a:accent4>
        <a:srgbClr val="F1563F"/>
      </a:accent4>
      <a:accent5>
        <a:srgbClr val="6B7F97"/>
      </a:accent5>
      <a:accent6>
        <a:srgbClr val="EA9D90"/>
      </a:accent6>
      <a:hlink>
        <a:srgbClr val="6B7F97"/>
      </a:hlink>
      <a:folHlink>
        <a:srgbClr val="6B7F97"/>
      </a:folHlink>
    </a:clrScheme>
    <a:fontScheme name="JYO brand">
      <a:majorFont>
        <a:latin typeface="Ale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jyu_sample.potx" id="{9483627F-8C6D-4173-BA05-E3F6697A005A}" vid="{D1FB65FD-F887-4536-9959-D0846D4019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2223</Words>
  <Application>Microsoft Office PowerPoint</Application>
  <PresentationFormat>Widescreen</PresentationFormat>
  <Paragraphs>375</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Aleo</vt:lpstr>
      <vt:lpstr>Aptos</vt:lpstr>
      <vt:lpstr>Arial</vt:lpstr>
      <vt:lpstr>Calibri</vt:lpstr>
      <vt:lpstr>Lato</vt:lpstr>
      <vt:lpstr>Lato Black</vt:lpstr>
      <vt:lpstr>Symbol</vt:lpstr>
      <vt:lpstr>Wingdings</vt:lpstr>
      <vt:lpstr>JYU</vt:lpstr>
      <vt:lpstr>Työ</vt:lpstr>
      <vt:lpstr>Perinteinen käsitys työstä</vt:lpstr>
      <vt:lpstr>Työ: kuka tekee, kenelle, millä ehdoin?</vt:lpstr>
      <vt:lpstr>Ketterämmät henkilöstöresursoinnin muodot</vt:lpstr>
      <vt:lpstr>CASE: Ulkopuoliset osaajat menestystekijänä Professio x Henry</vt:lpstr>
      <vt:lpstr>Työn alustoituminen</vt:lpstr>
      <vt:lpstr>CASE: Venäjän sabotaasi alustatyönä</vt:lpstr>
      <vt:lpstr>Moderni työ</vt:lpstr>
      <vt:lpstr>Moderni työ</vt:lpstr>
      <vt:lpstr>Ura</vt:lpstr>
      <vt:lpstr>Uudempi uran käsitys</vt:lpstr>
      <vt:lpstr>Picardin kirjan työhön liittyvää käsitteistöä</vt:lpstr>
      <vt:lpstr>Mitä ”työ” on?</vt:lpstr>
      <vt:lpstr>Työn muotoilun evoluutio</vt:lpstr>
      <vt:lpstr>Strateginen työn uudelleen suunnittelu</vt:lpstr>
      <vt:lpstr>Työtehtävien analysointi ja muotoilu</vt:lpstr>
      <vt:lpstr>Analyysin arvo</vt:lpstr>
      <vt:lpstr>Työn analysointi ja muotoilu  Vaihe 1: Analysoitavan työn määritteleminen</vt:lpstr>
      <vt:lpstr>Työn analysointi ja muotoilu  Vaihe 2: Tietolähteiden määrittäminen ja datan kerääminen</vt:lpstr>
      <vt:lpstr>Työn analysointi ja muotoilu  Vaihe 3: Tiedon järjestely ja analysointi</vt:lpstr>
      <vt:lpstr>Tehtäväkuvaus (job description)</vt:lpstr>
      <vt:lpstr>Kompetenssit (competencies )</vt:lpstr>
      <vt:lpstr>Kompetenssimalli (Competency Model)</vt:lpstr>
      <vt:lpstr>Kompetenssimallit henkilövalintojen ja suoriutumisen kehittämisen tukena</vt:lpstr>
      <vt:lpstr>Työn arviointi</vt:lpstr>
      <vt:lpstr>Lähteet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Hollström-Mikkonen, Fanni</dc:creator>
  <cp:lastModifiedBy>Hollström-Mikkonen, Fanni</cp:lastModifiedBy>
  <cp:revision>1</cp:revision>
  <dcterms:created xsi:type="dcterms:W3CDTF">2024-11-21T16:17:31Z</dcterms:created>
  <dcterms:modified xsi:type="dcterms:W3CDTF">2024-11-21T16:19:43Z</dcterms:modified>
</cp:coreProperties>
</file>