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358" r:id="rId3"/>
    <p:sldId id="260" r:id="rId4"/>
    <p:sldId id="357" r:id="rId5"/>
    <p:sldId id="295" r:id="rId6"/>
    <p:sldId id="279" r:id="rId7"/>
    <p:sldId id="320" r:id="rId8"/>
    <p:sldId id="302" r:id="rId9"/>
    <p:sldId id="321" r:id="rId10"/>
    <p:sldId id="307" r:id="rId11"/>
    <p:sldId id="308" r:id="rId12"/>
    <p:sldId id="309" r:id="rId13"/>
    <p:sldId id="272" r:id="rId14"/>
    <p:sldId id="305" r:id="rId15"/>
    <p:sldId id="313" r:id="rId16"/>
    <p:sldId id="411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F0AC2-D4E9-47C6-9C2A-F0FD0C701EFB}" type="datetimeFigureOut">
              <a:rPr lang="fi-FI" smtClean="0"/>
              <a:t>21.11.2024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BC5A1-EED4-4E44-9419-AF38BFFC4DF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3842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DBA3-8E53-4B38-8A28-94E4F9D9260E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8190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DBA3-8E53-4B38-8A28-94E4F9D9260E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17491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DBA3-8E53-4B38-8A28-94E4F9D9260E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7603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DBA3-8E53-4B38-8A28-94E4F9D9260E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890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DBA3-8E53-4B38-8A28-94E4F9D9260E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682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DBA3-8E53-4B38-8A28-94E4F9D9260E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359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BC5A1-EED4-4E44-9419-AF38BFFC4DFB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0667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DBA3-8E53-4B38-8A28-94E4F9D9260E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559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DBA3-8E53-4B38-8A28-94E4F9D9260E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521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DBA3-8E53-4B38-8A28-94E4F9D9260E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0656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DBA3-8E53-4B38-8A28-94E4F9D9260E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640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chool/166642/" TargetMode="External"/><Relationship Id="rId2" Type="http://schemas.openxmlformats.org/officeDocument/2006/relationships/hyperlink" Target="https://www.facebook.com/JyvaskylaUniversity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iktok.com/@uniofjyvaskyla" TargetMode="External"/><Relationship Id="rId5" Type="http://schemas.openxmlformats.org/officeDocument/2006/relationships/hyperlink" Target="https://www.instagram.com/uniofjyvaskyla/" TargetMode="External"/><Relationship Id="rId4" Type="http://schemas.openxmlformats.org/officeDocument/2006/relationships/hyperlink" Target="https://www.youtube.com/user/JyvaskylaUniversity" TargetMode="Externa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chool/166642/" TargetMode="External"/><Relationship Id="rId2" Type="http://schemas.openxmlformats.org/officeDocument/2006/relationships/hyperlink" Target="https://www.facebook.com/JyvaskylaUniversity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iktok.com/@uniofjyvaskyla" TargetMode="External"/><Relationship Id="rId5" Type="http://schemas.openxmlformats.org/officeDocument/2006/relationships/hyperlink" Target="https://www.instagram.com/uniofjyvaskyla/" TargetMode="External"/><Relationship Id="rId4" Type="http://schemas.openxmlformats.org/officeDocument/2006/relationships/hyperlink" Target="https://www.youtube.com/user/JyvaskylaUniversity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1BC0D62-C567-5B18-E50A-2E50EACE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9B59EA1-27E4-73CA-65B2-1B6EA44E25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917A45B-4A78-0709-5B22-62D65AE3CF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2636912"/>
            <a:ext cx="777686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5600" y="4941168"/>
            <a:ext cx="720080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E5D2B4C-1752-439F-8D97-FB430E361ADC}" type="datetime1">
              <a:rPr lang="fi-FI" smtClean="0"/>
              <a:t>21.11.2024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1E7CA0F-C8CC-CE9B-6FEB-993BF50E9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055440" cy="1859886"/>
          </a:xfrm>
          <a:custGeom>
            <a:avLst/>
            <a:gdLst>
              <a:gd name="connsiteX0" fmla="*/ 0 w 1055440"/>
              <a:gd name="connsiteY0" fmla="*/ 0 h 1859886"/>
              <a:gd name="connsiteX1" fmla="*/ 1052827 w 1055440"/>
              <a:gd name="connsiteY1" fmla="*/ 0 h 1859886"/>
              <a:gd name="connsiteX2" fmla="*/ 1053220 w 1055440"/>
              <a:gd name="connsiteY2" fmla="*/ 7467 h 1859886"/>
              <a:gd name="connsiteX3" fmla="*/ 1055440 w 1055440"/>
              <a:gd name="connsiteY3" fmla="*/ 49646 h 1859886"/>
              <a:gd name="connsiteX4" fmla="*/ 1055440 w 1055440"/>
              <a:gd name="connsiteY4" fmla="*/ 91825 h 1859886"/>
              <a:gd name="connsiteX5" fmla="*/ 1053220 w 1055440"/>
              <a:gd name="connsiteY5" fmla="*/ 134004 h 1859886"/>
              <a:gd name="connsiteX6" fmla="*/ 1051000 w 1055440"/>
              <a:gd name="connsiteY6" fmla="*/ 176183 h 1859886"/>
              <a:gd name="connsiteX7" fmla="*/ 1048780 w 1055440"/>
              <a:gd name="connsiteY7" fmla="*/ 218361 h 1859886"/>
              <a:gd name="connsiteX8" fmla="*/ 1044341 w 1055440"/>
              <a:gd name="connsiteY8" fmla="*/ 258320 h 1859886"/>
              <a:gd name="connsiteX9" fmla="*/ 1039901 w 1055440"/>
              <a:gd name="connsiteY9" fmla="*/ 300499 h 1859886"/>
              <a:gd name="connsiteX10" fmla="*/ 1033241 w 1055440"/>
              <a:gd name="connsiteY10" fmla="*/ 342678 h 1859886"/>
              <a:gd name="connsiteX11" fmla="*/ 1026581 w 1055440"/>
              <a:gd name="connsiteY11" fmla="*/ 382637 h 1859886"/>
              <a:gd name="connsiteX12" fmla="*/ 1017701 w 1055440"/>
              <a:gd name="connsiteY12" fmla="*/ 424816 h 1859886"/>
              <a:gd name="connsiteX13" fmla="*/ 997722 w 1055440"/>
              <a:gd name="connsiteY13" fmla="*/ 506954 h 1859886"/>
              <a:gd name="connsiteX14" fmla="*/ 986622 w 1055440"/>
              <a:gd name="connsiteY14" fmla="*/ 546913 h 1859886"/>
              <a:gd name="connsiteX15" fmla="*/ 973302 w 1055440"/>
              <a:gd name="connsiteY15" fmla="*/ 586872 h 1859886"/>
              <a:gd name="connsiteX16" fmla="*/ 957763 w 1055440"/>
              <a:gd name="connsiteY16" fmla="*/ 624611 h 1859886"/>
              <a:gd name="connsiteX17" fmla="*/ 942223 w 1055440"/>
              <a:gd name="connsiteY17" fmla="*/ 664570 h 1859886"/>
              <a:gd name="connsiteX18" fmla="*/ 926684 w 1055440"/>
              <a:gd name="connsiteY18" fmla="*/ 702309 h 1859886"/>
              <a:gd name="connsiteX19" fmla="*/ 908924 w 1055440"/>
              <a:gd name="connsiteY19" fmla="*/ 740048 h 1859886"/>
              <a:gd name="connsiteX20" fmla="*/ 888944 w 1055440"/>
              <a:gd name="connsiteY20" fmla="*/ 777787 h 1859886"/>
              <a:gd name="connsiteX21" fmla="*/ 868965 w 1055440"/>
              <a:gd name="connsiteY21" fmla="*/ 815526 h 1859886"/>
              <a:gd name="connsiteX22" fmla="*/ 846766 w 1055440"/>
              <a:gd name="connsiteY22" fmla="*/ 851045 h 1859886"/>
              <a:gd name="connsiteX23" fmla="*/ 824566 w 1055440"/>
              <a:gd name="connsiteY23" fmla="*/ 886564 h 1859886"/>
              <a:gd name="connsiteX24" fmla="*/ 800147 w 1055440"/>
              <a:gd name="connsiteY24" fmla="*/ 922083 h 1859886"/>
              <a:gd name="connsiteX25" fmla="*/ 775727 w 1055440"/>
              <a:gd name="connsiteY25" fmla="*/ 955382 h 1859886"/>
              <a:gd name="connsiteX26" fmla="*/ 646971 w 1055440"/>
              <a:gd name="connsiteY26" fmla="*/ 1117438 h 1859886"/>
              <a:gd name="connsiteX27" fmla="*/ 582593 w 1055440"/>
              <a:gd name="connsiteY27" fmla="*/ 1197356 h 1859886"/>
              <a:gd name="connsiteX28" fmla="*/ 515994 w 1055440"/>
              <a:gd name="connsiteY28" fmla="*/ 1277273 h 1859886"/>
              <a:gd name="connsiteX29" fmla="*/ 382798 w 1055440"/>
              <a:gd name="connsiteY29" fmla="*/ 1432669 h 1859886"/>
              <a:gd name="connsiteX30" fmla="*/ 242941 w 1055440"/>
              <a:gd name="connsiteY30" fmla="*/ 1590285 h 1859886"/>
              <a:gd name="connsiteX31" fmla="*/ 100865 w 1055440"/>
              <a:gd name="connsiteY31" fmla="*/ 1750121 h 1859886"/>
              <a:gd name="connsiteX32" fmla="*/ 0 w 1055440"/>
              <a:gd name="connsiteY32" fmla="*/ 1859886 h 185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5440" h="1859886">
                <a:moveTo>
                  <a:pt x="0" y="0"/>
                </a:moveTo>
                <a:lnTo>
                  <a:pt x="1052827" y="0"/>
                </a:lnTo>
                <a:lnTo>
                  <a:pt x="1053220" y="7467"/>
                </a:lnTo>
                <a:lnTo>
                  <a:pt x="1055440" y="49646"/>
                </a:lnTo>
                <a:lnTo>
                  <a:pt x="1055440" y="91825"/>
                </a:lnTo>
                <a:lnTo>
                  <a:pt x="1053220" y="134004"/>
                </a:lnTo>
                <a:lnTo>
                  <a:pt x="1051000" y="176183"/>
                </a:lnTo>
                <a:lnTo>
                  <a:pt x="1048780" y="218361"/>
                </a:lnTo>
                <a:lnTo>
                  <a:pt x="1044341" y="258320"/>
                </a:lnTo>
                <a:lnTo>
                  <a:pt x="1039901" y="300499"/>
                </a:lnTo>
                <a:lnTo>
                  <a:pt x="1033241" y="342678"/>
                </a:lnTo>
                <a:lnTo>
                  <a:pt x="1026581" y="382637"/>
                </a:lnTo>
                <a:lnTo>
                  <a:pt x="1017701" y="424816"/>
                </a:lnTo>
                <a:lnTo>
                  <a:pt x="997722" y="506954"/>
                </a:lnTo>
                <a:lnTo>
                  <a:pt x="986622" y="546913"/>
                </a:lnTo>
                <a:lnTo>
                  <a:pt x="973302" y="586872"/>
                </a:lnTo>
                <a:lnTo>
                  <a:pt x="957763" y="624611"/>
                </a:lnTo>
                <a:lnTo>
                  <a:pt x="942223" y="664570"/>
                </a:lnTo>
                <a:lnTo>
                  <a:pt x="926684" y="702309"/>
                </a:lnTo>
                <a:lnTo>
                  <a:pt x="908924" y="740048"/>
                </a:lnTo>
                <a:lnTo>
                  <a:pt x="888944" y="777787"/>
                </a:lnTo>
                <a:lnTo>
                  <a:pt x="868965" y="815526"/>
                </a:lnTo>
                <a:lnTo>
                  <a:pt x="846766" y="851045"/>
                </a:lnTo>
                <a:lnTo>
                  <a:pt x="824566" y="886564"/>
                </a:lnTo>
                <a:lnTo>
                  <a:pt x="800147" y="922083"/>
                </a:lnTo>
                <a:lnTo>
                  <a:pt x="775727" y="955382"/>
                </a:lnTo>
                <a:lnTo>
                  <a:pt x="646971" y="1117438"/>
                </a:lnTo>
                <a:lnTo>
                  <a:pt x="582593" y="1197356"/>
                </a:lnTo>
                <a:lnTo>
                  <a:pt x="515994" y="1277273"/>
                </a:lnTo>
                <a:lnTo>
                  <a:pt x="382798" y="1432669"/>
                </a:lnTo>
                <a:lnTo>
                  <a:pt x="242941" y="1590285"/>
                </a:lnTo>
                <a:lnTo>
                  <a:pt x="100865" y="1750121"/>
                </a:lnTo>
                <a:lnTo>
                  <a:pt x="0" y="1859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2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14D4F56-76BC-42C6-BEE8-044306B2E1AC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132856"/>
            <a:ext cx="7200303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36690"/>
            <a:ext cx="7200303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8F800DE-BFC4-7895-8194-18EC85A33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9120336" y="0"/>
            <a:ext cx="3071665" cy="6858000"/>
          </a:xfrm>
          <a:custGeom>
            <a:avLst/>
            <a:gdLst>
              <a:gd name="connsiteX0" fmla="*/ 3071665 w 3071665"/>
              <a:gd name="connsiteY0" fmla="*/ 3924144 h 6858000"/>
              <a:gd name="connsiteX1" fmla="*/ 3071665 w 3071665"/>
              <a:gd name="connsiteY1" fmla="*/ 6105930 h 6858000"/>
              <a:gd name="connsiteX2" fmla="*/ 3045743 w 3071665"/>
              <a:gd name="connsiteY2" fmla="*/ 6134545 h 6858000"/>
              <a:gd name="connsiteX3" fmla="*/ 2906095 w 3071665"/>
              <a:gd name="connsiteY3" fmla="*/ 6291870 h 6858000"/>
              <a:gd name="connsiteX4" fmla="*/ 2762912 w 3071665"/>
              <a:gd name="connsiteY4" fmla="*/ 6458034 h 6858000"/>
              <a:gd name="connsiteX5" fmla="*/ 2690436 w 3071665"/>
              <a:gd name="connsiteY5" fmla="*/ 6541116 h 6858000"/>
              <a:gd name="connsiteX6" fmla="*/ 2619729 w 3071665"/>
              <a:gd name="connsiteY6" fmla="*/ 6625965 h 6858000"/>
              <a:gd name="connsiteX7" fmla="*/ 2549021 w 3071665"/>
              <a:gd name="connsiteY7" fmla="*/ 6710815 h 6858000"/>
              <a:gd name="connsiteX8" fmla="*/ 2480081 w 3071665"/>
              <a:gd name="connsiteY8" fmla="*/ 6795664 h 6858000"/>
              <a:gd name="connsiteX9" fmla="*/ 2446494 w 3071665"/>
              <a:gd name="connsiteY9" fmla="*/ 6838089 h 6858000"/>
              <a:gd name="connsiteX10" fmla="*/ 2430731 w 3071665"/>
              <a:gd name="connsiteY10" fmla="*/ 6858000 h 6858000"/>
              <a:gd name="connsiteX11" fmla="*/ 922500 w 3071665"/>
              <a:gd name="connsiteY11" fmla="*/ 6858000 h 6858000"/>
              <a:gd name="connsiteX12" fmla="*/ 924507 w 3071665"/>
              <a:gd name="connsiteY12" fmla="*/ 6852230 h 6858000"/>
              <a:gd name="connsiteX13" fmla="*/ 938649 w 3071665"/>
              <a:gd name="connsiteY13" fmla="*/ 6813341 h 6858000"/>
              <a:gd name="connsiteX14" fmla="*/ 954558 w 3071665"/>
              <a:gd name="connsiteY14" fmla="*/ 6772684 h 6858000"/>
              <a:gd name="connsiteX15" fmla="*/ 970467 w 3071665"/>
              <a:gd name="connsiteY15" fmla="*/ 6730259 h 6858000"/>
              <a:gd name="connsiteX16" fmla="*/ 989912 w 3071665"/>
              <a:gd name="connsiteY16" fmla="*/ 6689602 h 6858000"/>
              <a:gd name="connsiteX17" fmla="*/ 1027033 w 3071665"/>
              <a:gd name="connsiteY17" fmla="*/ 6606521 h 6858000"/>
              <a:gd name="connsiteX18" fmla="*/ 1069458 w 3071665"/>
              <a:gd name="connsiteY18" fmla="*/ 6521671 h 6858000"/>
              <a:gd name="connsiteX19" fmla="*/ 1115418 w 3071665"/>
              <a:gd name="connsiteY19" fmla="*/ 6433286 h 6858000"/>
              <a:gd name="connsiteX20" fmla="*/ 1140166 w 3071665"/>
              <a:gd name="connsiteY20" fmla="*/ 6390861 h 6858000"/>
              <a:gd name="connsiteX21" fmla="*/ 1164914 w 3071665"/>
              <a:gd name="connsiteY21" fmla="*/ 6348437 h 6858000"/>
              <a:gd name="connsiteX22" fmla="*/ 1189662 w 3071665"/>
              <a:gd name="connsiteY22" fmla="*/ 6304244 h 6858000"/>
              <a:gd name="connsiteX23" fmla="*/ 1216177 w 3071665"/>
              <a:gd name="connsiteY23" fmla="*/ 6261820 h 6858000"/>
              <a:gd name="connsiteX24" fmla="*/ 1240925 w 3071665"/>
              <a:gd name="connsiteY24" fmla="*/ 6217627 h 6858000"/>
              <a:gd name="connsiteX25" fmla="*/ 1270976 w 3071665"/>
              <a:gd name="connsiteY25" fmla="*/ 6175202 h 6858000"/>
              <a:gd name="connsiteX26" fmla="*/ 1325774 w 3071665"/>
              <a:gd name="connsiteY26" fmla="*/ 6088585 h 6858000"/>
              <a:gd name="connsiteX27" fmla="*/ 1354057 w 3071665"/>
              <a:gd name="connsiteY27" fmla="*/ 6046161 h 6858000"/>
              <a:gd name="connsiteX28" fmla="*/ 1382341 w 3071665"/>
              <a:gd name="connsiteY28" fmla="*/ 6003736 h 6858000"/>
              <a:gd name="connsiteX29" fmla="*/ 1440675 w 3071665"/>
              <a:gd name="connsiteY29" fmla="*/ 5918886 h 6858000"/>
              <a:gd name="connsiteX30" fmla="*/ 1499009 w 3071665"/>
              <a:gd name="connsiteY30" fmla="*/ 5835805 h 6858000"/>
              <a:gd name="connsiteX31" fmla="*/ 1559110 w 3071665"/>
              <a:gd name="connsiteY31" fmla="*/ 5752723 h 6858000"/>
              <a:gd name="connsiteX32" fmla="*/ 1619212 w 3071665"/>
              <a:gd name="connsiteY32" fmla="*/ 5673176 h 6858000"/>
              <a:gd name="connsiteX33" fmla="*/ 1677546 w 3071665"/>
              <a:gd name="connsiteY33" fmla="*/ 5593630 h 6858000"/>
              <a:gd name="connsiteX34" fmla="*/ 1707597 w 3071665"/>
              <a:gd name="connsiteY34" fmla="*/ 5554741 h 6858000"/>
              <a:gd name="connsiteX35" fmla="*/ 1737648 w 3071665"/>
              <a:gd name="connsiteY35" fmla="*/ 5517619 h 6858000"/>
              <a:gd name="connsiteX36" fmla="*/ 1795982 w 3071665"/>
              <a:gd name="connsiteY36" fmla="*/ 5443376 h 6858000"/>
              <a:gd name="connsiteX37" fmla="*/ 1852548 w 3071665"/>
              <a:gd name="connsiteY37" fmla="*/ 5370900 h 6858000"/>
              <a:gd name="connsiteX38" fmla="*/ 1907347 w 3071665"/>
              <a:gd name="connsiteY38" fmla="*/ 5301960 h 6858000"/>
              <a:gd name="connsiteX39" fmla="*/ 1962145 w 3071665"/>
              <a:gd name="connsiteY39" fmla="*/ 5236555 h 6858000"/>
              <a:gd name="connsiteX40" fmla="*/ 2013408 w 3071665"/>
              <a:gd name="connsiteY40" fmla="*/ 5174686 h 6858000"/>
              <a:gd name="connsiteX41" fmla="*/ 2108864 w 3071665"/>
              <a:gd name="connsiteY41" fmla="*/ 5063321 h 6858000"/>
              <a:gd name="connsiteX42" fmla="*/ 2190178 w 3071665"/>
              <a:gd name="connsiteY42" fmla="*/ 4967865 h 6858000"/>
              <a:gd name="connsiteX43" fmla="*/ 2305079 w 3071665"/>
              <a:gd name="connsiteY43" fmla="*/ 4837056 h 6858000"/>
              <a:gd name="connsiteX44" fmla="*/ 2381089 w 3071665"/>
              <a:gd name="connsiteY44" fmla="*/ 4748671 h 6858000"/>
              <a:gd name="connsiteX45" fmla="*/ 2471242 w 3071665"/>
              <a:gd name="connsiteY45" fmla="*/ 4644377 h 6858000"/>
              <a:gd name="connsiteX46" fmla="*/ 2683366 w 3071665"/>
              <a:gd name="connsiteY46" fmla="*/ 4393364 h 6858000"/>
              <a:gd name="connsiteX47" fmla="*/ 2801801 w 3071665"/>
              <a:gd name="connsiteY47" fmla="*/ 4251948 h 6858000"/>
              <a:gd name="connsiteX48" fmla="*/ 2927308 w 3071665"/>
              <a:gd name="connsiteY48" fmla="*/ 4099926 h 6858000"/>
              <a:gd name="connsiteX49" fmla="*/ 2826529 w 3071665"/>
              <a:gd name="connsiteY49" fmla="*/ 0 h 6858000"/>
              <a:gd name="connsiteX50" fmla="*/ 3071664 w 3071665"/>
              <a:gd name="connsiteY50" fmla="*/ 0 h 6858000"/>
              <a:gd name="connsiteX51" fmla="*/ 3071664 w 3071665"/>
              <a:gd name="connsiteY51" fmla="*/ 2869379 h 6858000"/>
              <a:gd name="connsiteX52" fmla="*/ 3038671 w 3071665"/>
              <a:gd name="connsiteY52" fmla="*/ 2915570 h 6858000"/>
              <a:gd name="connsiteX53" fmla="*/ 2973266 w 3071665"/>
              <a:gd name="connsiteY53" fmla="*/ 3002187 h 6858000"/>
              <a:gd name="connsiteX54" fmla="*/ 2842457 w 3071665"/>
              <a:gd name="connsiteY54" fmla="*/ 3177189 h 6858000"/>
              <a:gd name="connsiteX55" fmla="*/ 2706344 w 3071665"/>
              <a:gd name="connsiteY55" fmla="*/ 3352191 h 6858000"/>
              <a:gd name="connsiteX56" fmla="*/ 2568464 w 3071665"/>
              <a:gd name="connsiteY56" fmla="*/ 3530728 h 6858000"/>
              <a:gd name="connsiteX57" fmla="*/ 2285632 w 3071665"/>
              <a:gd name="connsiteY57" fmla="*/ 3891338 h 6858000"/>
              <a:gd name="connsiteX58" fmla="*/ 2142449 w 3071665"/>
              <a:gd name="connsiteY58" fmla="*/ 4073411 h 6858000"/>
              <a:gd name="connsiteX59" fmla="*/ 1999265 w 3071665"/>
              <a:gd name="connsiteY59" fmla="*/ 4255484 h 6858000"/>
              <a:gd name="connsiteX60" fmla="*/ 1859617 w 3071665"/>
              <a:gd name="connsiteY60" fmla="*/ 4439324 h 6858000"/>
              <a:gd name="connsiteX61" fmla="*/ 1788909 w 3071665"/>
              <a:gd name="connsiteY61" fmla="*/ 4531245 h 6858000"/>
              <a:gd name="connsiteX62" fmla="*/ 1719969 w 3071665"/>
              <a:gd name="connsiteY62" fmla="*/ 4623165 h 6858000"/>
              <a:gd name="connsiteX63" fmla="*/ 1651029 w 3071665"/>
              <a:gd name="connsiteY63" fmla="*/ 4715085 h 6858000"/>
              <a:gd name="connsiteX64" fmla="*/ 1583856 w 3071665"/>
              <a:gd name="connsiteY64" fmla="*/ 4807005 h 6858000"/>
              <a:gd name="connsiteX65" fmla="*/ 1516684 w 3071665"/>
              <a:gd name="connsiteY65" fmla="*/ 4898926 h 6858000"/>
              <a:gd name="connsiteX66" fmla="*/ 1451279 w 3071665"/>
              <a:gd name="connsiteY66" fmla="*/ 4990846 h 6858000"/>
              <a:gd name="connsiteX67" fmla="*/ 1387642 w 3071665"/>
              <a:gd name="connsiteY67" fmla="*/ 5084534 h 6858000"/>
              <a:gd name="connsiteX68" fmla="*/ 1324005 w 3071665"/>
              <a:gd name="connsiteY68" fmla="*/ 5176454 h 6858000"/>
              <a:gd name="connsiteX69" fmla="*/ 1263903 w 3071665"/>
              <a:gd name="connsiteY69" fmla="*/ 5268374 h 6858000"/>
              <a:gd name="connsiteX70" fmla="*/ 1202034 w 3071665"/>
              <a:gd name="connsiteY70" fmla="*/ 5362062 h 6858000"/>
              <a:gd name="connsiteX71" fmla="*/ 1143700 w 3071665"/>
              <a:gd name="connsiteY71" fmla="*/ 5453983 h 6858000"/>
              <a:gd name="connsiteX72" fmla="*/ 1085366 w 3071665"/>
              <a:gd name="connsiteY72" fmla="*/ 5545903 h 6858000"/>
              <a:gd name="connsiteX73" fmla="*/ 1030567 w 3071665"/>
              <a:gd name="connsiteY73" fmla="*/ 5637823 h 6858000"/>
              <a:gd name="connsiteX74" fmla="*/ 977536 w 3071665"/>
              <a:gd name="connsiteY74" fmla="*/ 5731511 h 6858000"/>
              <a:gd name="connsiteX75" fmla="*/ 928041 w 3071665"/>
              <a:gd name="connsiteY75" fmla="*/ 5823431 h 6858000"/>
              <a:gd name="connsiteX76" fmla="*/ 878545 w 3071665"/>
              <a:gd name="connsiteY76" fmla="*/ 5915351 h 6858000"/>
              <a:gd name="connsiteX77" fmla="*/ 832585 w 3071665"/>
              <a:gd name="connsiteY77" fmla="*/ 6007272 h 6858000"/>
              <a:gd name="connsiteX78" fmla="*/ 788393 w 3071665"/>
              <a:gd name="connsiteY78" fmla="*/ 6099192 h 6858000"/>
              <a:gd name="connsiteX79" fmla="*/ 745968 w 3071665"/>
              <a:gd name="connsiteY79" fmla="*/ 6191112 h 6858000"/>
              <a:gd name="connsiteX80" fmla="*/ 707079 w 3071665"/>
              <a:gd name="connsiteY80" fmla="*/ 6281265 h 6858000"/>
              <a:gd name="connsiteX81" fmla="*/ 671725 w 3071665"/>
              <a:gd name="connsiteY81" fmla="*/ 6373185 h 6858000"/>
              <a:gd name="connsiteX82" fmla="*/ 638139 w 3071665"/>
              <a:gd name="connsiteY82" fmla="*/ 6465105 h 6858000"/>
              <a:gd name="connsiteX83" fmla="*/ 606320 w 3071665"/>
              <a:gd name="connsiteY83" fmla="*/ 6557025 h 6858000"/>
              <a:gd name="connsiteX84" fmla="*/ 579805 w 3071665"/>
              <a:gd name="connsiteY84" fmla="*/ 6647178 h 6858000"/>
              <a:gd name="connsiteX85" fmla="*/ 555057 w 3071665"/>
              <a:gd name="connsiteY85" fmla="*/ 6737331 h 6858000"/>
              <a:gd name="connsiteX86" fmla="*/ 533844 w 3071665"/>
              <a:gd name="connsiteY86" fmla="*/ 6827483 h 6858000"/>
              <a:gd name="connsiteX87" fmla="*/ 527741 w 3071665"/>
              <a:gd name="connsiteY87" fmla="*/ 6858000 h 6858000"/>
              <a:gd name="connsiteX88" fmla="*/ 148053 w 3071665"/>
              <a:gd name="connsiteY88" fmla="*/ 6858000 h 6858000"/>
              <a:gd name="connsiteX89" fmla="*/ 134345 w 3071665"/>
              <a:gd name="connsiteY89" fmla="*/ 6816877 h 6858000"/>
              <a:gd name="connsiteX90" fmla="*/ 120203 w 3071665"/>
              <a:gd name="connsiteY90" fmla="*/ 6772685 h 6858000"/>
              <a:gd name="connsiteX91" fmla="*/ 106062 w 3071665"/>
              <a:gd name="connsiteY91" fmla="*/ 6726724 h 6858000"/>
              <a:gd name="connsiteX92" fmla="*/ 93688 w 3071665"/>
              <a:gd name="connsiteY92" fmla="*/ 6682532 h 6858000"/>
              <a:gd name="connsiteX93" fmla="*/ 83082 w 3071665"/>
              <a:gd name="connsiteY93" fmla="*/ 6636572 h 6858000"/>
              <a:gd name="connsiteX94" fmla="*/ 72476 w 3071665"/>
              <a:gd name="connsiteY94" fmla="*/ 6592379 h 6858000"/>
              <a:gd name="connsiteX95" fmla="*/ 61869 w 3071665"/>
              <a:gd name="connsiteY95" fmla="*/ 6544652 h 6858000"/>
              <a:gd name="connsiteX96" fmla="*/ 53031 w 3071665"/>
              <a:gd name="connsiteY96" fmla="*/ 6498691 h 6858000"/>
              <a:gd name="connsiteX97" fmla="*/ 44192 w 3071665"/>
              <a:gd name="connsiteY97" fmla="*/ 6450964 h 6858000"/>
              <a:gd name="connsiteX98" fmla="*/ 37122 w 3071665"/>
              <a:gd name="connsiteY98" fmla="*/ 6401468 h 6858000"/>
              <a:gd name="connsiteX99" fmla="*/ 30051 w 3071665"/>
              <a:gd name="connsiteY99" fmla="*/ 6351973 h 6858000"/>
              <a:gd name="connsiteX100" fmla="*/ 22980 w 3071665"/>
              <a:gd name="connsiteY100" fmla="*/ 6302477 h 6858000"/>
              <a:gd name="connsiteX101" fmla="*/ 17677 w 3071665"/>
              <a:gd name="connsiteY101" fmla="*/ 6252982 h 6858000"/>
              <a:gd name="connsiteX102" fmla="*/ 12374 w 3071665"/>
              <a:gd name="connsiteY102" fmla="*/ 6201718 h 6858000"/>
              <a:gd name="connsiteX103" fmla="*/ 8838 w 3071665"/>
              <a:gd name="connsiteY103" fmla="*/ 6150455 h 6858000"/>
              <a:gd name="connsiteX104" fmla="*/ 5303 w 3071665"/>
              <a:gd name="connsiteY104" fmla="*/ 6097424 h 6858000"/>
              <a:gd name="connsiteX105" fmla="*/ 1768 w 3071665"/>
              <a:gd name="connsiteY105" fmla="*/ 6039090 h 6858000"/>
              <a:gd name="connsiteX106" fmla="*/ 0 w 3071665"/>
              <a:gd name="connsiteY106" fmla="*/ 5980756 h 6858000"/>
              <a:gd name="connsiteX107" fmla="*/ 0 w 3071665"/>
              <a:gd name="connsiteY107" fmla="*/ 5922422 h 6858000"/>
              <a:gd name="connsiteX108" fmla="*/ 1768 w 3071665"/>
              <a:gd name="connsiteY108" fmla="*/ 5864088 h 6858000"/>
              <a:gd name="connsiteX109" fmla="*/ 3535 w 3071665"/>
              <a:gd name="connsiteY109" fmla="*/ 5805754 h 6858000"/>
              <a:gd name="connsiteX110" fmla="*/ 8838 w 3071665"/>
              <a:gd name="connsiteY110" fmla="*/ 5747420 h 6858000"/>
              <a:gd name="connsiteX111" fmla="*/ 14142 w 3071665"/>
              <a:gd name="connsiteY111" fmla="*/ 5690854 h 6858000"/>
              <a:gd name="connsiteX112" fmla="*/ 19445 w 3071665"/>
              <a:gd name="connsiteY112" fmla="*/ 5634288 h 6858000"/>
              <a:gd name="connsiteX113" fmla="*/ 28283 w 3071665"/>
              <a:gd name="connsiteY113" fmla="*/ 5577721 h 6858000"/>
              <a:gd name="connsiteX114" fmla="*/ 37122 w 3071665"/>
              <a:gd name="connsiteY114" fmla="*/ 5521155 h 6858000"/>
              <a:gd name="connsiteX115" fmla="*/ 45960 w 3071665"/>
              <a:gd name="connsiteY115" fmla="*/ 5464589 h 6858000"/>
              <a:gd name="connsiteX116" fmla="*/ 58334 w 3071665"/>
              <a:gd name="connsiteY116" fmla="*/ 5408022 h 6858000"/>
              <a:gd name="connsiteX117" fmla="*/ 70708 w 3071665"/>
              <a:gd name="connsiteY117" fmla="*/ 5353224 h 6858000"/>
              <a:gd name="connsiteX118" fmla="*/ 83082 w 3071665"/>
              <a:gd name="connsiteY118" fmla="*/ 5298425 h 6858000"/>
              <a:gd name="connsiteX119" fmla="*/ 98991 w 3071665"/>
              <a:gd name="connsiteY119" fmla="*/ 5243627 h 6858000"/>
              <a:gd name="connsiteX120" fmla="*/ 114900 w 3071665"/>
              <a:gd name="connsiteY120" fmla="*/ 5188828 h 6858000"/>
              <a:gd name="connsiteX121" fmla="*/ 130810 w 3071665"/>
              <a:gd name="connsiteY121" fmla="*/ 5134029 h 6858000"/>
              <a:gd name="connsiteX122" fmla="*/ 148487 w 3071665"/>
              <a:gd name="connsiteY122" fmla="*/ 5079231 h 6858000"/>
              <a:gd name="connsiteX123" fmla="*/ 167931 w 3071665"/>
              <a:gd name="connsiteY123" fmla="*/ 5024432 h 6858000"/>
              <a:gd name="connsiteX124" fmla="*/ 187376 w 3071665"/>
              <a:gd name="connsiteY124" fmla="*/ 4971401 h 6858000"/>
              <a:gd name="connsiteX125" fmla="*/ 206821 w 3071665"/>
              <a:gd name="connsiteY125" fmla="*/ 4918370 h 6858000"/>
              <a:gd name="connsiteX126" fmla="*/ 228033 w 3071665"/>
              <a:gd name="connsiteY126" fmla="*/ 4863572 h 6858000"/>
              <a:gd name="connsiteX127" fmla="*/ 251013 w 3071665"/>
              <a:gd name="connsiteY127" fmla="*/ 4810541 h 6858000"/>
              <a:gd name="connsiteX128" fmla="*/ 273993 w 3071665"/>
              <a:gd name="connsiteY128" fmla="*/ 4757510 h 6858000"/>
              <a:gd name="connsiteX129" fmla="*/ 323489 w 3071665"/>
              <a:gd name="connsiteY129" fmla="*/ 4653216 h 6858000"/>
              <a:gd name="connsiteX130" fmla="*/ 374752 w 3071665"/>
              <a:gd name="connsiteY130" fmla="*/ 4547154 h 6858000"/>
              <a:gd name="connsiteX131" fmla="*/ 401267 w 3071665"/>
              <a:gd name="connsiteY131" fmla="*/ 4495891 h 6858000"/>
              <a:gd name="connsiteX132" fmla="*/ 429550 w 3071665"/>
              <a:gd name="connsiteY132" fmla="*/ 4444627 h 6858000"/>
              <a:gd name="connsiteX133" fmla="*/ 457834 w 3071665"/>
              <a:gd name="connsiteY133" fmla="*/ 4391597 h 6858000"/>
              <a:gd name="connsiteX134" fmla="*/ 487884 w 3071665"/>
              <a:gd name="connsiteY134" fmla="*/ 4340333 h 6858000"/>
              <a:gd name="connsiteX135" fmla="*/ 516168 w 3071665"/>
              <a:gd name="connsiteY135" fmla="*/ 4289070 h 6858000"/>
              <a:gd name="connsiteX136" fmla="*/ 546218 w 3071665"/>
              <a:gd name="connsiteY136" fmla="*/ 4237807 h 6858000"/>
              <a:gd name="connsiteX137" fmla="*/ 608088 w 3071665"/>
              <a:gd name="connsiteY137" fmla="*/ 4135280 h 6858000"/>
              <a:gd name="connsiteX138" fmla="*/ 673493 w 3071665"/>
              <a:gd name="connsiteY138" fmla="*/ 4034522 h 6858000"/>
              <a:gd name="connsiteX139" fmla="*/ 738897 w 3071665"/>
              <a:gd name="connsiteY139" fmla="*/ 3931995 h 6858000"/>
              <a:gd name="connsiteX140" fmla="*/ 806070 w 3071665"/>
              <a:gd name="connsiteY140" fmla="*/ 3831237 h 6858000"/>
              <a:gd name="connsiteX141" fmla="*/ 841424 w 3071665"/>
              <a:gd name="connsiteY141" fmla="*/ 3781741 h 6858000"/>
              <a:gd name="connsiteX142" fmla="*/ 875010 w 3071665"/>
              <a:gd name="connsiteY142" fmla="*/ 3732246 h 6858000"/>
              <a:gd name="connsiteX143" fmla="*/ 1016426 w 3071665"/>
              <a:gd name="connsiteY143" fmla="*/ 3528960 h 6858000"/>
              <a:gd name="connsiteX144" fmla="*/ 1161377 w 3071665"/>
              <a:gd name="connsiteY144" fmla="*/ 3330978 h 6858000"/>
              <a:gd name="connsiteX145" fmla="*/ 1308096 w 3071665"/>
              <a:gd name="connsiteY145" fmla="*/ 3131229 h 6858000"/>
              <a:gd name="connsiteX146" fmla="*/ 1453047 w 3071665"/>
              <a:gd name="connsiteY146" fmla="*/ 2933246 h 6858000"/>
              <a:gd name="connsiteX147" fmla="*/ 1525522 w 3071665"/>
              <a:gd name="connsiteY147" fmla="*/ 2832488 h 6858000"/>
              <a:gd name="connsiteX148" fmla="*/ 1596230 w 3071665"/>
              <a:gd name="connsiteY148" fmla="*/ 2733497 h 6858000"/>
              <a:gd name="connsiteX149" fmla="*/ 1836637 w 3071665"/>
              <a:gd name="connsiteY149" fmla="*/ 2397634 h 6858000"/>
              <a:gd name="connsiteX150" fmla="*/ 2068205 w 3071665"/>
              <a:gd name="connsiteY150" fmla="*/ 2072378 h 6858000"/>
              <a:gd name="connsiteX151" fmla="*/ 2177803 w 3071665"/>
              <a:gd name="connsiteY151" fmla="*/ 1916821 h 6858000"/>
              <a:gd name="connsiteX152" fmla="*/ 2283864 w 3071665"/>
              <a:gd name="connsiteY152" fmla="*/ 1766566 h 6858000"/>
              <a:gd name="connsiteX153" fmla="*/ 2382856 w 3071665"/>
              <a:gd name="connsiteY153" fmla="*/ 1621615 h 6858000"/>
              <a:gd name="connsiteX154" fmla="*/ 2478311 w 3071665"/>
              <a:gd name="connsiteY154" fmla="*/ 1481967 h 6858000"/>
              <a:gd name="connsiteX155" fmla="*/ 2564928 w 3071665"/>
              <a:gd name="connsiteY155" fmla="*/ 1349390 h 6858000"/>
              <a:gd name="connsiteX156" fmla="*/ 2644475 w 3071665"/>
              <a:gd name="connsiteY156" fmla="*/ 1223883 h 6858000"/>
              <a:gd name="connsiteX157" fmla="*/ 2716950 w 3071665"/>
              <a:gd name="connsiteY157" fmla="*/ 1105448 h 6858000"/>
              <a:gd name="connsiteX158" fmla="*/ 2748769 w 3071665"/>
              <a:gd name="connsiteY158" fmla="*/ 1048881 h 6858000"/>
              <a:gd name="connsiteX159" fmla="*/ 2778820 w 3071665"/>
              <a:gd name="connsiteY159" fmla="*/ 995850 h 6858000"/>
              <a:gd name="connsiteX160" fmla="*/ 2807103 w 3071665"/>
              <a:gd name="connsiteY160" fmla="*/ 942820 h 6858000"/>
              <a:gd name="connsiteX161" fmla="*/ 2831850 w 3071665"/>
              <a:gd name="connsiteY161" fmla="*/ 893324 h 6858000"/>
              <a:gd name="connsiteX162" fmla="*/ 2854830 w 3071665"/>
              <a:gd name="connsiteY162" fmla="*/ 845596 h 6858000"/>
              <a:gd name="connsiteX163" fmla="*/ 2876043 w 3071665"/>
              <a:gd name="connsiteY163" fmla="*/ 799636 h 6858000"/>
              <a:gd name="connsiteX164" fmla="*/ 2891952 w 3071665"/>
              <a:gd name="connsiteY164" fmla="*/ 757211 h 6858000"/>
              <a:gd name="connsiteX165" fmla="*/ 2906094 w 3071665"/>
              <a:gd name="connsiteY165" fmla="*/ 718322 h 6858000"/>
              <a:gd name="connsiteX166" fmla="*/ 2918468 w 3071665"/>
              <a:gd name="connsiteY166" fmla="*/ 681200 h 6858000"/>
              <a:gd name="connsiteX167" fmla="*/ 2923771 w 3071665"/>
              <a:gd name="connsiteY167" fmla="*/ 663523 h 6858000"/>
              <a:gd name="connsiteX168" fmla="*/ 2927306 w 3071665"/>
              <a:gd name="connsiteY168" fmla="*/ 645846 h 6858000"/>
              <a:gd name="connsiteX169" fmla="*/ 2930842 w 3071665"/>
              <a:gd name="connsiteY169" fmla="*/ 621099 h 6858000"/>
              <a:gd name="connsiteX170" fmla="*/ 2934377 w 3071665"/>
              <a:gd name="connsiteY170" fmla="*/ 596351 h 6858000"/>
              <a:gd name="connsiteX171" fmla="*/ 2937912 w 3071665"/>
              <a:gd name="connsiteY171" fmla="*/ 571603 h 6858000"/>
              <a:gd name="connsiteX172" fmla="*/ 2939680 w 3071665"/>
              <a:gd name="connsiteY172" fmla="*/ 546855 h 6858000"/>
              <a:gd name="connsiteX173" fmla="*/ 2941448 w 3071665"/>
              <a:gd name="connsiteY173" fmla="*/ 495592 h 6858000"/>
              <a:gd name="connsiteX174" fmla="*/ 2939680 w 3071665"/>
              <a:gd name="connsiteY174" fmla="*/ 446097 h 6858000"/>
              <a:gd name="connsiteX175" fmla="*/ 2937912 w 3071665"/>
              <a:gd name="connsiteY175" fmla="*/ 421349 h 6858000"/>
              <a:gd name="connsiteX176" fmla="*/ 2936144 w 3071665"/>
              <a:gd name="connsiteY176" fmla="*/ 394833 h 6858000"/>
              <a:gd name="connsiteX177" fmla="*/ 2932609 w 3071665"/>
              <a:gd name="connsiteY177" fmla="*/ 370086 h 6858000"/>
              <a:gd name="connsiteX178" fmla="*/ 2929074 w 3071665"/>
              <a:gd name="connsiteY178" fmla="*/ 345338 h 6858000"/>
              <a:gd name="connsiteX179" fmla="*/ 2920235 w 3071665"/>
              <a:gd name="connsiteY179" fmla="*/ 297610 h 6858000"/>
              <a:gd name="connsiteX180" fmla="*/ 2914932 w 3071665"/>
              <a:gd name="connsiteY180" fmla="*/ 272862 h 6858000"/>
              <a:gd name="connsiteX181" fmla="*/ 2909629 w 3071665"/>
              <a:gd name="connsiteY181" fmla="*/ 248115 h 6858000"/>
              <a:gd name="connsiteX182" fmla="*/ 2897255 w 3071665"/>
              <a:gd name="connsiteY182" fmla="*/ 202154 h 6858000"/>
              <a:gd name="connsiteX183" fmla="*/ 2883114 w 3071665"/>
              <a:gd name="connsiteY183" fmla="*/ 154427 h 6858000"/>
              <a:gd name="connsiteX184" fmla="*/ 2868972 w 3071665"/>
              <a:gd name="connsiteY184" fmla="*/ 110234 h 6858000"/>
              <a:gd name="connsiteX185" fmla="*/ 2853063 w 3071665"/>
              <a:gd name="connsiteY185" fmla="*/ 67809 h 6858000"/>
              <a:gd name="connsiteX186" fmla="*/ 2837154 w 3071665"/>
              <a:gd name="connsiteY186" fmla="*/ 271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3071665" h="6858000">
                <a:moveTo>
                  <a:pt x="3071665" y="3924144"/>
                </a:moveTo>
                <a:lnTo>
                  <a:pt x="3071665" y="6105930"/>
                </a:lnTo>
                <a:lnTo>
                  <a:pt x="3045743" y="6134545"/>
                </a:lnTo>
                <a:lnTo>
                  <a:pt x="2906095" y="6291870"/>
                </a:lnTo>
                <a:lnTo>
                  <a:pt x="2762912" y="6458034"/>
                </a:lnTo>
                <a:lnTo>
                  <a:pt x="2690436" y="6541116"/>
                </a:lnTo>
                <a:lnTo>
                  <a:pt x="2619729" y="6625965"/>
                </a:lnTo>
                <a:lnTo>
                  <a:pt x="2549021" y="6710815"/>
                </a:lnTo>
                <a:lnTo>
                  <a:pt x="2480081" y="6795664"/>
                </a:lnTo>
                <a:lnTo>
                  <a:pt x="2446494" y="6838089"/>
                </a:lnTo>
                <a:lnTo>
                  <a:pt x="2430731" y="6858000"/>
                </a:lnTo>
                <a:lnTo>
                  <a:pt x="922500" y="6858000"/>
                </a:lnTo>
                <a:lnTo>
                  <a:pt x="924507" y="6852230"/>
                </a:lnTo>
                <a:lnTo>
                  <a:pt x="938649" y="6813341"/>
                </a:lnTo>
                <a:lnTo>
                  <a:pt x="954558" y="6772684"/>
                </a:lnTo>
                <a:lnTo>
                  <a:pt x="970467" y="6730259"/>
                </a:lnTo>
                <a:lnTo>
                  <a:pt x="989912" y="6689602"/>
                </a:lnTo>
                <a:lnTo>
                  <a:pt x="1027033" y="6606521"/>
                </a:lnTo>
                <a:lnTo>
                  <a:pt x="1069458" y="6521671"/>
                </a:lnTo>
                <a:lnTo>
                  <a:pt x="1115418" y="6433286"/>
                </a:lnTo>
                <a:lnTo>
                  <a:pt x="1140166" y="6390861"/>
                </a:lnTo>
                <a:lnTo>
                  <a:pt x="1164914" y="6348437"/>
                </a:lnTo>
                <a:lnTo>
                  <a:pt x="1189662" y="6304244"/>
                </a:lnTo>
                <a:lnTo>
                  <a:pt x="1216177" y="6261820"/>
                </a:lnTo>
                <a:lnTo>
                  <a:pt x="1240925" y="6217627"/>
                </a:lnTo>
                <a:lnTo>
                  <a:pt x="1270976" y="6175202"/>
                </a:lnTo>
                <a:lnTo>
                  <a:pt x="1325774" y="6088585"/>
                </a:lnTo>
                <a:lnTo>
                  <a:pt x="1354057" y="6046161"/>
                </a:lnTo>
                <a:lnTo>
                  <a:pt x="1382341" y="6003736"/>
                </a:lnTo>
                <a:lnTo>
                  <a:pt x="1440675" y="5918886"/>
                </a:lnTo>
                <a:lnTo>
                  <a:pt x="1499009" y="5835805"/>
                </a:lnTo>
                <a:lnTo>
                  <a:pt x="1559110" y="5752723"/>
                </a:lnTo>
                <a:lnTo>
                  <a:pt x="1619212" y="5673176"/>
                </a:lnTo>
                <a:lnTo>
                  <a:pt x="1677546" y="5593630"/>
                </a:lnTo>
                <a:lnTo>
                  <a:pt x="1707597" y="5554741"/>
                </a:lnTo>
                <a:lnTo>
                  <a:pt x="1737648" y="5517619"/>
                </a:lnTo>
                <a:lnTo>
                  <a:pt x="1795982" y="5443376"/>
                </a:lnTo>
                <a:lnTo>
                  <a:pt x="1852548" y="5370900"/>
                </a:lnTo>
                <a:lnTo>
                  <a:pt x="1907347" y="5301960"/>
                </a:lnTo>
                <a:lnTo>
                  <a:pt x="1962145" y="5236555"/>
                </a:lnTo>
                <a:lnTo>
                  <a:pt x="2013408" y="5174686"/>
                </a:lnTo>
                <a:lnTo>
                  <a:pt x="2108864" y="5063321"/>
                </a:lnTo>
                <a:lnTo>
                  <a:pt x="2190178" y="4967865"/>
                </a:lnTo>
                <a:lnTo>
                  <a:pt x="2305079" y="4837056"/>
                </a:lnTo>
                <a:lnTo>
                  <a:pt x="2381089" y="4748671"/>
                </a:lnTo>
                <a:lnTo>
                  <a:pt x="2471242" y="4644377"/>
                </a:lnTo>
                <a:lnTo>
                  <a:pt x="2683366" y="4393364"/>
                </a:lnTo>
                <a:lnTo>
                  <a:pt x="2801801" y="4251948"/>
                </a:lnTo>
                <a:lnTo>
                  <a:pt x="2927308" y="4099926"/>
                </a:lnTo>
                <a:close/>
                <a:moveTo>
                  <a:pt x="2826529" y="0"/>
                </a:moveTo>
                <a:lnTo>
                  <a:pt x="3071664" y="0"/>
                </a:lnTo>
                <a:lnTo>
                  <a:pt x="3071664" y="2869379"/>
                </a:lnTo>
                <a:lnTo>
                  <a:pt x="3038671" y="2915570"/>
                </a:lnTo>
                <a:lnTo>
                  <a:pt x="2973266" y="3002187"/>
                </a:lnTo>
                <a:lnTo>
                  <a:pt x="2842457" y="3177189"/>
                </a:lnTo>
                <a:lnTo>
                  <a:pt x="2706344" y="3352191"/>
                </a:lnTo>
                <a:lnTo>
                  <a:pt x="2568464" y="3530728"/>
                </a:lnTo>
                <a:lnTo>
                  <a:pt x="2285632" y="3891338"/>
                </a:lnTo>
                <a:lnTo>
                  <a:pt x="2142449" y="4073411"/>
                </a:lnTo>
                <a:lnTo>
                  <a:pt x="1999265" y="4255484"/>
                </a:lnTo>
                <a:lnTo>
                  <a:pt x="1859617" y="4439324"/>
                </a:lnTo>
                <a:lnTo>
                  <a:pt x="1788909" y="4531245"/>
                </a:lnTo>
                <a:lnTo>
                  <a:pt x="1719969" y="4623165"/>
                </a:lnTo>
                <a:lnTo>
                  <a:pt x="1651029" y="4715085"/>
                </a:lnTo>
                <a:lnTo>
                  <a:pt x="1583856" y="4807005"/>
                </a:lnTo>
                <a:lnTo>
                  <a:pt x="1516684" y="4898926"/>
                </a:lnTo>
                <a:lnTo>
                  <a:pt x="1451279" y="4990846"/>
                </a:lnTo>
                <a:lnTo>
                  <a:pt x="1387642" y="5084534"/>
                </a:lnTo>
                <a:lnTo>
                  <a:pt x="1324005" y="5176454"/>
                </a:lnTo>
                <a:lnTo>
                  <a:pt x="1263903" y="5268374"/>
                </a:lnTo>
                <a:lnTo>
                  <a:pt x="1202034" y="5362062"/>
                </a:lnTo>
                <a:lnTo>
                  <a:pt x="1143700" y="5453983"/>
                </a:lnTo>
                <a:lnTo>
                  <a:pt x="1085366" y="5545903"/>
                </a:lnTo>
                <a:lnTo>
                  <a:pt x="1030567" y="5637823"/>
                </a:lnTo>
                <a:lnTo>
                  <a:pt x="977536" y="5731511"/>
                </a:lnTo>
                <a:lnTo>
                  <a:pt x="928041" y="5823431"/>
                </a:lnTo>
                <a:lnTo>
                  <a:pt x="878545" y="5915351"/>
                </a:lnTo>
                <a:lnTo>
                  <a:pt x="832585" y="6007272"/>
                </a:lnTo>
                <a:lnTo>
                  <a:pt x="788393" y="6099192"/>
                </a:lnTo>
                <a:lnTo>
                  <a:pt x="745968" y="6191112"/>
                </a:lnTo>
                <a:lnTo>
                  <a:pt x="707079" y="6281265"/>
                </a:lnTo>
                <a:lnTo>
                  <a:pt x="671725" y="6373185"/>
                </a:lnTo>
                <a:lnTo>
                  <a:pt x="638139" y="6465105"/>
                </a:lnTo>
                <a:lnTo>
                  <a:pt x="606320" y="6557025"/>
                </a:lnTo>
                <a:lnTo>
                  <a:pt x="579805" y="6647178"/>
                </a:lnTo>
                <a:lnTo>
                  <a:pt x="555057" y="6737331"/>
                </a:lnTo>
                <a:lnTo>
                  <a:pt x="533844" y="6827483"/>
                </a:lnTo>
                <a:lnTo>
                  <a:pt x="527741" y="6858000"/>
                </a:lnTo>
                <a:lnTo>
                  <a:pt x="148053" y="6858000"/>
                </a:lnTo>
                <a:lnTo>
                  <a:pt x="134345" y="6816877"/>
                </a:lnTo>
                <a:lnTo>
                  <a:pt x="120203" y="6772685"/>
                </a:lnTo>
                <a:lnTo>
                  <a:pt x="106062" y="6726724"/>
                </a:lnTo>
                <a:lnTo>
                  <a:pt x="93688" y="6682532"/>
                </a:lnTo>
                <a:lnTo>
                  <a:pt x="83082" y="6636572"/>
                </a:lnTo>
                <a:lnTo>
                  <a:pt x="72476" y="6592379"/>
                </a:lnTo>
                <a:lnTo>
                  <a:pt x="61869" y="6544652"/>
                </a:lnTo>
                <a:lnTo>
                  <a:pt x="53031" y="6498691"/>
                </a:lnTo>
                <a:lnTo>
                  <a:pt x="44192" y="6450964"/>
                </a:lnTo>
                <a:lnTo>
                  <a:pt x="37122" y="6401468"/>
                </a:lnTo>
                <a:lnTo>
                  <a:pt x="30051" y="6351973"/>
                </a:lnTo>
                <a:lnTo>
                  <a:pt x="22980" y="6302477"/>
                </a:lnTo>
                <a:lnTo>
                  <a:pt x="17677" y="6252982"/>
                </a:lnTo>
                <a:lnTo>
                  <a:pt x="12374" y="6201718"/>
                </a:lnTo>
                <a:lnTo>
                  <a:pt x="8838" y="6150455"/>
                </a:lnTo>
                <a:lnTo>
                  <a:pt x="5303" y="6097424"/>
                </a:lnTo>
                <a:lnTo>
                  <a:pt x="1768" y="6039090"/>
                </a:lnTo>
                <a:lnTo>
                  <a:pt x="0" y="5980756"/>
                </a:lnTo>
                <a:lnTo>
                  <a:pt x="0" y="5922422"/>
                </a:lnTo>
                <a:lnTo>
                  <a:pt x="1768" y="5864088"/>
                </a:lnTo>
                <a:lnTo>
                  <a:pt x="3535" y="5805754"/>
                </a:lnTo>
                <a:lnTo>
                  <a:pt x="8838" y="5747420"/>
                </a:lnTo>
                <a:lnTo>
                  <a:pt x="14142" y="5690854"/>
                </a:lnTo>
                <a:lnTo>
                  <a:pt x="19445" y="5634288"/>
                </a:lnTo>
                <a:lnTo>
                  <a:pt x="28283" y="5577721"/>
                </a:lnTo>
                <a:lnTo>
                  <a:pt x="37122" y="5521155"/>
                </a:lnTo>
                <a:lnTo>
                  <a:pt x="45960" y="5464589"/>
                </a:lnTo>
                <a:lnTo>
                  <a:pt x="58334" y="5408022"/>
                </a:lnTo>
                <a:lnTo>
                  <a:pt x="70708" y="5353224"/>
                </a:lnTo>
                <a:lnTo>
                  <a:pt x="83082" y="5298425"/>
                </a:lnTo>
                <a:lnTo>
                  <a:pt x="98991" y="5243627"/>
                </a:lnTo>
                <a:lnTo>
                  <a:pt x="114900" y="5188828"/>
                </a:lnTo>
                <a:lnTo>
                  <a:pt x="130810" y="5134029"/>
                </a:lnTo>
                <a:lnTo>
                  <a:pt x="148487" y="5079231"/>
                </a:lnTo>
                <a:lnTo>
                  <a:pt x="167931" y="5024432"/>
                </a:lnTo>
                <a:lnTo>
                  <a:pt x="187376" y="4971401"/>
                </a:lnTo>
                <a:lnTo>
                  <a:pt x="206821" y="4918370"/>
                </a:lnTo>
                <a:lnTo>
                  <a:pt x="228033" y="4863572"/>
                </a:lnTo>
                <a:lnTo>
                  <a:pt x="251013" y="4810541"/>
                </a:lnTo>
                <a:lnTo>
                  <a:pt x="273993" y="4757510"/>
                </a:lnTo>
                <a:lnTo>
                  <a:pt x="323489" y="4653216"/>
                </a:lnTo>
                <a:lnTo>
                  <a:pt x="374752" y="4547154"/>
                </a:lnTo>
                <a:lnTo>
                  <a:pt x="401267" y="4495891"/>
                </a:lnTo>
                <a:lnTo>
                  <a:pt x="429550" y="4444627"/>
                </a:lnTo>
                <a:lnTo>
                  <a:pt x="457834" y="4391597"/>
                </a:lnTo>
                <a:lnTo>
                  <a:pt x="487884" y="4340333"/>
                </a:lnTo>
                <a:lnTo>
                  <a:pt x="516168" y="4289070"/>
                </a:lnTo>
                <a:lnTo>
                  <a:pt x="546218" y="4237807"/>
                </a:lnTo>
                <a:lnTo>
                  <a:pt x="608088" y="4135280"/>
                </a:lnTo>
                <a:lnTo>
                  <a:pt x="673493" y="4034522"/>
                </a:lnTo>
                <a:lnTo>
                  <a:pt x="738897" y="3931995"/>
                </a:lnTo>
                <a:lnTo>
                  <a:pt x="806070" y="3831237"/>
                </a:lnTo>
                <a:lnTo>
                  <a:pt x="841424" y="3781741"/>
                </a:lnTo>
                <a:lnTo>
                  <a:pt x="875010" y="3732246"/>
                </a:lnTo>
                <a:lnTo>
                  <a:pt x="1016426" y="3528960"/>
                </a:lnTo>
                <a:lnTo>
                  <a:pt x="1161377" y="3330978"/>
                </a:lnTo>
                <a:lnTo>
                  <a:pt x="1308096" y="3131229"/>
                </a:lnTo>
                <a:lnTo>
                  <a:pt x="1453047" y="2933246"/>
                </a:lnTo>
                <a:lnTo>
                  <a:pt x="1525522" y="2832488"/>
                </a:lnTo>
                <a:lnTo>
                  <a:pt x="1596230" y="2733497"/>
                </a:lnTo>
                <a:lnTo>
                  <a:pt x="1836637" y="2397634"/>
                </a:lnTo>
                <a:lnTo>
                  <a:pt x="2068205" y="2072378"/>
                </a:lnTo>
                <a:lnTo>
                  <a:pt x="2177803" y="1916821"/>
                </a:lnTo>
                <a:lnTo>
                  <a:pt x="2283864" y="1766566"/>
                </a:lnTo>
                <a:lnTo>
                  <a:pt x="2382856" y="1621615"/>
                </a:lnTo>
                <a:lnTo>
                  <a:pt x="2478311" y="1481967"/>
                </a:lnTo>
                <a:lnTo>
                  <a:pt x="2564928" y="1349390"/>
                </a:lnTo>
                <a:lnTo>
                  <a:pt x="2644475" y="1223883"/>
                </a:lnTo>
                <a:lnTo>
                  <a:pt x="2716950" y="1105448"/>
                </a:lnTo>
                <a:lnTo>
                  <a:pt x="2748769" y="1048881"/>
                </a:lnTo>
                <a:lnTo>
                  <a:pt x="2778820" y="995850"/>
                </a:lnTo>
                <a:lnTo>
                  <a:pt x="2807103" y="942820"/>
                </a:lnTo>
                <a:lnTo>
                  <a:pt x="2831850" y="893324"/>
                </a:lnTo>
                <a:lnTo>
                  <a:pt x="2854830" y="845596"/>
                </a:lnTo>
                <a:lnTo>
                  <a:pt x="2876043" y="799636"/>
                </a:lnTo>
                <a:lnTo>
                  <a:pt x="2891952" y="757211"/>
                </a:lnTo>
                <a:lnTo>
                  <a:pt x="2906094" y="718322"/>
                </a:lnTo>
                <a:lnTo>
                  <a:pt x="2918468" y="681200"/>
                </a:lnTo>
                <a:lnTo>
                  <a:pt x="2923771" y="663523"/>
                </a:lnTo>
                <a:lnTo>
                  <a:pt x="2927306" y="645846"/>
                </a:lnTo>
                <a:lnTo>
                  <a:pt x="2930842" y="621099"/>
                </a:lnTo>
                <a:lnTo>
                  <a:pt x="2934377" y="596351"/>
                </a:lnTo>
                <a:lnTo>
                  <a:pt x="2937912" y="571603"/>
                </a:lnTo>
                <a:lnTo>
                  <a:pt x="2939680" y="546855"/>
                </a:lnTo>
                <a:lnTo>
                  <a:pt x="2941448" y="495592"/>
                </a:lnTo>
                <a:lnTo>
                  <a:pt x="2939680" y="446097"/>
                </a:lnTo>
                <a:lnTo>
                  <a:pt x="2937912" y="421349"/>
                </a:lnTo>
                <a:lnTo>
                  <a:pt x="2936144" y="394833"/>
                </a:lnTo>
                <a:lnTo>
                  <a:pt x="2932609" y="370086"/>
                </a:lnTo>
                <a:lnTo>
                  <a:pt x="2929074" y="345338"/>
                </a:lnTo>
                <a:lnTo>
                  <a:pt x="2920235" y="297610"/>
                </a:lnTo>
                <a:lnTo>
                  <a:pt x="2914932" y="272862"/>
                </a:lnTo>
                <a:lnTo>
                  <a:pt x="2909629" y="248115"/>
                </a:lnTo>
                <a:lnTo>
                  <a:pt x="2897255" y="202154"/>
                </a:lnTo>
                <a:lnTo>
                  <a:pt x="2883114" y="154427"/>
                </a:lnTo>
                <a:lnTo>
                  <a:pt x="2868972" y="110234"/>
                </a:lnTo>
                <a:lnTo>
                  <a:pt x="2853063" y="67809"/>
                </a:lnTo>
                <a:lnTo>
                  <a:pt x="2837154" y="271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66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5FF9A2D4-6DC1-9A08-458A-4055DDEF3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53753E-95AF-47EE-BCF8-DFFACE6AEFFF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9" y="4436690"/>
            <a:ext cx="4535486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9381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54361A05-748E-6BA5-2C76-26672F402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28730A1-A494-40A4-B110-98BD117055DD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9" y="4436690"/>
            <a:ext cx="4535486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088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5328098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128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5328098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290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5328096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773238"/>
            <a:ext cx="5328097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5328098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DA182-E6FB-4A50-B314-B7507058FF40}" type="datetime1">
              <a:rPr lang="fi-FI" smtClean="0"/>
              <a:t>21.11.2024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747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5328096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773238"/>
            <a:ext cx="5328097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5328098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DA182-E6FB-4A50-B314-B7507058FF40}" type="datetime1">
              <a:rPr lang="fi-FI" smtClean="0"/>
              <a:t>21.11.2024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895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1773238"/>
            <a:ext cx="10944222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420888"/>
            <a:ext cx="10944222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27E8-F234-47B6-9AB4-655F3C85B25E}" type="datetime1">
              <a:rPr lang="fi-FI" smtClean="0"/>
              <a:t>21.11.2024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70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1773238"/>
            <a:ext cx="10944222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420888"/>
            <a:ext cx="10944222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27E8-F234-47B6-9AB4-655F3C85B25E}" type="datetime1">
              <a:rPr lang="fi-FI" smtClean="0"/>
              <a:t>21.11.2024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422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6278-0317-47B4-A5E2-1B008F0A3A4E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F05E37-3776-01E8-7194-21D33C2EE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400256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13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4EA29E3-E866-4A2F-84AC-3AE1AF44FDD8}" type="datetime1">
              <a:rPr lang="fi-FI" smtClean="0"/>
              <a:t>21.11.2024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2636912"/>
            <a:ext cx="777686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5600" y="4941168"/>
            <a:ext cx="720080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F26978-9DBF-1097-4DB0-BE724D2E4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accent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E2E0327-8C70-04CD-AE98-946AFFDF5B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BF6A573-072E-10C2-4A9A-DA609EA90E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3AE2EA5-062C-A107-1DFD-DB98E870F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055440" cy="1859886"/>
          </a:xfrm>
          <a:custGeom>
            <a:avLst/>
            <a:gdLst>
              <a:gd name="connsiteX0" fmla="*/ 0 w 1055440"/>
              <a:gd name="connsiteY0" fmla="*/ 0 h 1859886"/>
              <a:gd name="connsiteX1" fmla="*/ 1052827 w 1055440"/>
              <a:gd name="connsiteY1" fmla="*/ 0 h 1859886"/>
              <a:gd name="connsiteX2" fmla="*/ 1053220 w 1055440"/>
              <a:gd name="connsiteY2" fmla="*/ 7467 h 1859886"/>
              <a:gd name="connsiteX3" fmla="*/ 1055440 w 1055440"/>
              <a:gd name="connsiteY3" fmla="*/ 49646 h 1859886"/>
              <a:gd name="connsiteX4" fmla="*/ 1055440 w 1055440"/>
              <a:gd name="connsiteY4" fmla="*/ 91825 h 1859886"/>
              <a:gd name="connsiteX5" fmla="*/ 1053220 w 1055440"/>
              <a:gd name="connsiteY5" fmla="*/ 134004 h 1859886"/>
              <a:gd name="connsiteX6" fmla="*/ 1051000 w 1055440"/>
              <a:gd name="connsiteY6" fmla="*/ 176183 h 1859886"/>
              <a:gd name="connsiteX7" fmla="*/ 1048780 w 1055440"/>
              <a:gd name="connsiteY7" fmla="*/ 218361 h 1859886"/>
              <a:gd name="connsiteX8" fmla="*/ 1044341 w 1055440"/>
              <a:gd name="connsiteY8" fmla="*/ 258320 h 1859886"/>
              <a:gd name="connsiteX9" fmla="*/ 1039901 w 1055440"/>
              <a:gd name="connsiteY9" fmla="*/ 300499 h 1859886"/>
              <a:gd name="connsiteX10" fmla="*/ 1033241 w 1055440"/>
              <a:gd name="connsiteY10" fmla="*/ 342678 h 1859886"/>
              <a:gd name="connsiteX11" fmla="*/ 1026581 w 1055440"/>
              <a:gd name="connsiteY11" fmla="*/ 382637 h 1859886"/>
              <a:gd name="connsiteX12" fmla="*/ 1017701 w 1055440"/>
              <a:gd name="connsiteY12" fmla="*/ 424816 h 1859886"/>
              <a:gd name="connsiteX13" fmla="*/ 997722 w 1055440"/>
              <a:gd name="connsiteY13" fmla="*/ 506954 h 1859886"/>
              <a:gd name="connsiteX14" fmla="*/ 986622 w 1055440"/>
              <a:gd name="connsiteY14" fmla="*/ 546913 h 1859886"/>
              <a:gd name="connsiteX15" fmla="*/ 973302 w 1055440"/>
              <a:gd name="connsiteY15" fmla="*/ 586872 h 1859886"/>
              <a:gd name="connsiteX16" fmla="*/ 957763 w 1055440"/>
              <a:gd name="connsiteY16" fmla="*/ 624611 h 1859886"/>
              <a:gd name="connsiteX17" fmla="*/ 942223 w 1055440"/>
              <a:gd name="connsiteY17" fmla="*/ 664570 h 1859886"/>
              <a:gd name="connsiteX18" fmla="*/ 926684 w 1055440"/>
              <a:gd name="connsiteY18" fmla="*/ 702309 h 1859886"/>
              <a:gd name="connsiteX19" fmla="*/ 908924 w 1055440"/>
              <a:gd name="connsiteY19" fmla="*/ 740048 h 1859886"/>
              <a:gd name="connsiteX20" fmla="*/ 888944 w 1055440"/>
              <a:gd name="connsiteY20" fmla="*/ 777787 h 1859886"/>
              <a:gd name="connsiteX21" fmla="*/ 868965 w 1055440"/>
              <a:gd name="connsiteY21" fmla="*/ 815526 h 1859886"/>
              <a:gd name="connsiteX22" fmla="*/ 846766 w 1055440"/>
              <a:gd name="connsiteY22" fmla="*/ 851045 h 1859886"/>
              <a:gd name="connsiteX23" fmla="*/ 824566 w 1055440"/>
              <a:gd name="connsiteY23" fmla="*/ 886564 h 1859886"/>
              <a:gd name="connsiteX24" fmla="*/ 800147 w 1055440"/>
              <a:gd name="connsiteY24" fmla="*/ 922083 h 1859886"/>
              <a:gd name="connsiteX25" fmla="*/ 775727 w 1055440"/>
              <a:gd name="connsiteY25" fmla="*/ 955382 h 1859886"/>
              <a:gd name="connsiteX26" fmla="*/ 646971 w 1055440"/>
              <a:gd name="connsiteY26" fmla="*/ 1117438 h 1859886"/>
              <a:gd name="connsiteX27" fmla="*/ 582593 w 1055440"/>
              <a:gd name="connsiteY27" fmla="*/ 1197356 h 1859886"/>
              <a:gd name="connsiteX28" fmla="*/ 515994 w 1055440"/>
              <a:gd name="connsiteY28" fmla="*/ 1277273 h 1859886"/>
              <a:gd name="connsiteX29" fmla="*/ 382798 w 1055440"/>
              <a:gd name="connsiteY29" fmla="*/ 1432669 h 1859886"/>
              <a:gd name="connsiteX30" fmla="*/ 242941 w 1055440"/>
              <a:gd name="connsiteY30" fmla="*/ 1590285 h 1859886"/>
              <a:gd name="connsiteX31" fmla="*/ 100865 w 1055440"/>
              <a:gd name="connsiteY31" fmla="*/ 1750121 h 1859886"/>
              <a:gd name="connsiteX32" fmla="*/ 0 w 1055440"/>
              <a:gd name="connsiteY32" fmla="*/ 1859886 h 185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5440" h="1859886">
                <a:moveTo>
                  <a:pt x="0" y="0"/>
                </a:moveTo>
                <a:lnTo>
                  <a:pt x="1052827" y="0"/>
                </a:lnTo>
                <a:lnTo>
                  <a:pt x="1053220" y="7467"/>
                </a:lnTo>
                <a:lnTo>
                  <a:pt x="1055440" y="49646"/>
                </a:lnTo>
                <a:lnTo>
                  <a:pt x="1055440" y="91825"/>
                </a:lnTo>
                <a:lnTo>
                  <a:pt x="1053220" y="134004"/>
                </a:lnTo>
                <a:lnTo>
                  <a:pt x="1051000" y="176183"/>
                </a:lnTo>
                <a:lnTo>
                  <a:pt x="1048780" y="218361"/>
                </a:lnTo>
                <a:lnTo>
                  <a:pt x="1044341" y="258320"/>
                </a:lnTo>
                <a:lnTo>
                  <a:pt x="1039901" y="300499"/>
                </a:lnTo>
                <a:lnTo>
                  <a:pt x="1033241" y="342678"/>
                </a:lnTo>
                <a:lnTo>
                  <a:pt x="1026581" y="382637"/>
                </a:lnTo>
                <a:lnTo>
                  <a:pt x="1017701" y="424816"/>
                </a:lnTo>
                <a:lnTo>
                  <a:pt x="997722" y="506954"/>
                </a:lnTo>
                <a:lnTo>
                  <a:pt x="986622" y="546913"/>
                </a:lnTo>
                <a:lnTo>
                  <a:pt x="973302" y="586872"/>
                </a:lnTo>
                <a:lnTo>
                  <a:pt x="957763" y="624611"/>
                </a:lnTo>
                <a:lnTo>
                  <a:pt x="942223" y="664570"/>
                </a:lnTo>
                <a:lnTo>
                  <a:pt x="926684" y="702309"/>
                </a:lnTo>
                <a:lnTo>
                  <a:pt x="908924" y="740048"/>
                </a:lnTo>
                <a:lnTo>
                  <a:pt x="888944" y="777787"/>
                </a:lnTo>
                <a:lnTo>
                  <a:pt x="868965" y="815526"/>
                </a:lnTo>
                <a:lnTo>
                  <a:pt x="846766" y="851045"/>
                </a:lnTo>
                <a:lnTo>
                  <a:pt x="824566" y="886564"/>
                </a:lnTo>
                <a:lnTo>
                  <a:pt x="800147" y="922083"/>
                </a:lnTo>
                <a:lnTo>
                  <a:pt x="775727" y="955382"/>
                </a:lnTo>
                <a:lnTo>
                  <a:pt x="646971" y="1117438"/>
                </a:lnTo>
                <a:lnTo>
                  <a:pt x="582593" y="1197356"/>
                </a:lnTo>
                <a:lnTo>
                  <a:pt x="515994" y="1277273"/>
                </a:lnTo>
                <a:lnTo>
                  <a:pt x="382798" y="1432669"/>
                </a:lnTo>
                <a:lnTo>
                  <a:pt x="242941" y="1590285"/>
                </a:lnTo>
                <a:lnTo>
                  <a:pt x="100865" y="1750121"/>
                </a:lnTo>
                <a:lnTo>
                  <a:pt x="0" y="1859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9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9B3E-E336-46B9-A585-F7572893B654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37DD0E-296C-8C45-52B2-8F30DD339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791744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93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6278-0317-47B4-A5E2-1B008F0A3A4E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F05E37-3776-01E8-7194-21D33C2EE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400256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33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9B3E-E336-46B9-A585-F7572893B654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37DD0E-296C-8C45-52B2-8F30DD339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791744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04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8275D46-648A-6D1B-558E-E3FAC0796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2BFE28-A8A3-9BA9-3FCF-80A8FC75E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052CB-1C59-5FF2-4DF9-656C509F72B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0141B497-A1EF-4919-9591-DEA47F30A355}" type="datetime1">
              <a:rPr lang="fi-FI" smtClean="0"/>
              <a:t>21.11.2024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C01B7-6394-8CC2-2C32-66EE2DE3FF5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CD5D9A-E923-5757-606E-E0B4413A922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8894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7200900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A6B75E8-E809-A875-9F2D-14DC986B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7802" y="0"/>
            <a:ext cx="4074198" cy="6858000"/>
          </a:xfrm>
          <a:custGeom>
            <a:avLst/>
            <a:gdLst>
              <a:gd name="connsiteX0" fmla="*/ 2320585 w 4074198"/>
              <a:gd name="connsiteY0" fmla="*/ 0 h 6858000"/>
              <a:gd name="connsiteX1" fmla="*/ 4074198 w 4074198"/>
              <a:gd name="connsiteY1" fmla="*/ 0 h 6858000"/>
              <a:gd name="connsiteX2" fmla="*/ 4074198 w 4074198"/>
              <a:gd name="connsiteY2" fmla="*/ 1196752 h 6858000"/>
              <a:gd name="connsiteX3" fmla="*/ 4074198 w 4074198"/>
              <a:gd name="connsiteY3" fmla="*/ 1688600 h 6858000"/>
              <a:gd name="connsiteX4" fmla="*/ 4074198 w 4074198"/>
              <a:gd name="connsiteY4" fmla="*/ 2636912 h 6858000"/>
              <a:gd name="connsiteX5" fmla="*/ 4074198 w 4074198"/>
              <a:gd name="connsiteY5" fmla="*/ 5417840 h 6858000"/>
              <a:gd name="connsiteX6" fmla="*/ 4074198 w 4074198"/>
              <a:gd name="connsiteY6" fmla="*/ 6858000 h 6858000"/>
              <a:gd name="connsiteX7" fmla="*/ 1074542 w 4074198"/>
              <a:gd name="connsiteY7" fmla="*/ 6858000 h 6858000"/>
              <a:gd name="connsiteX8" fmla="*/ 1074542 w 4074198"/>
              <a:gd name="connsiteY8" fmla="*/ 6825044 h 6858000"/>
              <a:gd name="connsiteX9" fmla="*/ 1066788 w 4074198"/>
              <a:gd name="connsiteY9" fmla="*/ 6858000 h 6858000"/>
              <a:gd name="connsiteX10" fmla="*/ 248653 w 4074198"/>
              <a:gd name="connsiteY10" fmla="*/ 6858000 h 6858000"/>
              <a:gd name="connsiteX11" fmla="*/ 236503 w 4074198"/>
              <a:gd name="connsiteY11" fmla="*/ 6820034 h 6858000"/>
              <a:gd name="connsiteX12" fmla="*/ 208679 w 4074198"/>
              <a:gd name="connsiteY12" fmla="*/ 6729607 h 6858000"/>
              <a:gd name="connsiteX13" fmla="*/ 184333 w 4074198"/>
              <a:gd name="connsiteY13" fmla="*/ 6642657 h 6858000"/>
              <a:gd name="connsiteX14" fmla="*/ 163466 w 4074198"/>
              <a:gd name="connsiteY14" fmla="*/ 6552230 h 6858000"/>
              <a:gd name="connsiteX15" fmla="*/ 142598 w 4074198"/>
              <a:gd name="connsiteY15" fmla="*/ 6465280 h 6858000"/>
              <a:gd name="connsiteX16" fmla="*/ 121730 w 4074198"/>
              <a:gd name="connsiteY16" fmla="*/ 6371374 h 6858000"/>
              <a:gd name="connsiteX17" fmla="*/ 104340 w 4074198"/>
              <a:gd name="connsiteY17" fmla="*/ 6280947 h 6858000"/>
              <a:gd name="connsiteX18" fmla="*/ 86950 w 4074198"/>
              <a:gd name="connsiteY18" fmla="*/ 6187041 h 6858000"/>
              <a:gd name="connsiteX19" fmla="*/ 73038 w 4074198"/>
              <a:gd name="connsiteY19" fmla="*/ 6089658 h 6858000"/>
              <a:gd name="connsiteX20" fmla="*/ 59126 w 4074198"/>
              <a:gd name="connsiteY20" fmla="*/ 5992274 h 6858000"/>
              <a:gd name="connsiteX21" fmla="*/ 45214 w 4074198"/>
              <a:gd name="connsiteY21" fmla="*/ 5894890 h 6858000"/>
              <a:gd name="connsiteX22" fmla="*/ 34780 w 4074198"/>
              <a:gd name="connsiteY22" fmla="*/ 5797507 h 6858000"/>
              <a:gd name="connsiteX23" fmla="*/ 24346 w 4074198"/>
              <a:gd name="connsiteY23" fmla="*/ 5696645 h 6858000"/>
              <a:gd name="connsiteX24" fmla="*/ 17390 w 4074198"/>
              <a:gd name="connsiteY24" fmla="*/ 5595784 h 6858000"/>
              <a:gd name="connsiteX25" fmla="*/ 10434 w 4074198"/>
              <a:gd name="connsiteY25" fmla="*/ 5491444 h 6858000"/>
              <a:gd name="connsiteX26" fmla="*/ 3478 w 4074198"/>
              <a:gd name="connsiteY26" fmla="*/ 5376671 h 6858000"/>
              <a:gd name="connsiteX27" fmla="*/ 0 w 4074198"/>
              <a:gd name="connsiteY27" fmla="*/ 5261897 h 6858000"/>
              <a:gd name="connsiteX28" fmla="*/ 0 w 4074198"/>
              <a:gd name="connsiteY28" fmla="*/ 5147124 h 6858000"/>
              <a:gd name="connsiteX29" fmla="*/ 3478 w 4074198"/>
              <a:gd name="connsiteY29" fmla="*/ 5032350 h 6858000"/>
              <a:gd name="connsiteX30" fmla="*/ 6956 w 4074198"/>
              <a:gd name="connsiteY30" fmla="*/ 4917577 h 6858000"/>
              <a:gd name="connsiteX31" fmla="*/ 17390 w 4074198"/>
              <a:gd name="connsiteY31" fmla="*/ 4802803 h 6858000"/>
              <a:gd name="connsiteX32" fmla="*/ 27824 w 4074198"/>
              <a:gd name="connsiteY32" fmla="*/ 4691508 h 6858000"/>
              <a:gd name="connsiteX33" fmla="*/ 38258 w 4074198"/>
              <a:gd name="connsiteY33" fmla="*/ 4580212 h 6858000"/>
              <a:gd name="connsiteX34" fmla="*/ 55648 w 4074198"/>
              <a:gd name="connsiteY34" fmla="*/ 4468916 h 6858000"/>
              <a:gd name="connsiteX35" fmla="*/ 73038 w 4074198"/>
              <a:gd name="connsiteY35" fmla="*/ 4357621 h 6858000"/>
              <a:gd name="connsiteX36" fmla="*/ 90428 w 4074198"/>
              <a:gd name="connsiteY36" fmla="*/ 4246325 h 6858000"/>
              <a:gd name="connsiteX37" fmla="*/ 114774 w 4074198"/>
              <a:gd name="connsiteY37" fmla="*/ 4135030 h 6858000"/>
              <a:gd name="connsiteX38" fmla="*/ 139120 w 4074198"/>
              <a:gd name="connsiteY38" fmla="*/ 4027212 h 6858000"/>
              <a:gd name="connsiteX39" fmla="*/ 163466 w 4074198"/>
              <a:gd name="connsiteY39" fmla="*/ 3919395 h 6858000"/>
              <a:gd name="connsiteX40" fmla="*/ 194767 w 4074198"/>
              <a:gd name="connsiteY40" fmla="*/ 3811577 h 6858000"/>
              <a:gd name="connsiteX41" fmla="*/ 226069 w 4074198"/>
              <a:gd name="connsiteY41" fmla="*/ 3703760 h 6858000"/>
              <a:gd name="connsiteX42" fmla="*/ 257371 w 4074198"/>
              <a:gd name="connsiteY42" fmla="*/ 3595942 h 6858000"/>
              <a:gd name="connsiteX43" fmla="*/ 292151 w 4074198"/>
              <a:gd name="connsiteY43" fmla="*/ 3488125 h 6858000"/>
              <a:gd name="connsiteX44" fmla="*/ 330409 w 4074198"/>
              <a:gd name="connsiteY44" fmla="*/ 3380307 h 6858000"/>
              <a:gd name="connsiteX45" fmla="*/ 368666 w 4074198"/>
              <a:gd name="connsiteY45" fmla="*/ 3275968 h 6858000"/>
              <a:gd name="connsiteX46" fmla="*/ 406924 w 4074198"/>
              <a:gd name="connsiteY46" fmla="*/ 3171628 h 6858000"/>
              <a:gd name="connsiteX47" fmla="*/ 448660 w 4074198"/>
              <a:gd name="connsiteY47" fmla="*/ 3063811 h 6858000"/>
              <a:gd name="connsiteX48" fmla="*/ 493874 w 4074198"/>
              <a:gd name="connsiteY48" fmla="*/ 2959471 h 6858000"/>
              <a:gd name="connsiteX49" fmla="*/ 539088 w 4074198"/>
              <a:gd name="connsiteY49" fmla="*/ 2855131 h 6858000"/>
              <a:gd name="connsiteX50" fmla="*/ 636471 w 4074198"/>
              <a:gd name="connsiteY50" fmla="*/ 2649930 h 6858000"/>
              <a:gd name="connsiteX51" fmla="*/ 737333 w 4074198"/>
              <a:gd name="connsiteY51" fmla="*/ 2441251 h 6858000"/>
              <a:gd name="connsiteX52" fmla="*/ 789503 w 4074198"/>
              <a:gd name="connsiteY52" fmla="*/ 2340390 h 6858000"/>
              <a:gd name="connsiteX53" fmla="*/ 845150 w 4074198"/>
              <a:gd name="connsiteY53" fmla="*/ 2239528 h 6858000"/>
              <a:gd name="connsiteX54" fmla="*/ 900798 w 4074198"/>
              <a:gd name="connsiteY54" fmla="*/ 2135188 h 6858000"/>
              <a:gd name="connsiteX55" fmla="*/ 959924 w 4074198"/>
              <a:gd name="connsiteY55" fmla="*/ 2034327 h 6858000"/>
              <a:gd name="connsiteX56" fmla="*/ 1015572 w 4074198"/>
              <a:gd name="connsiteY56" fmla="*/ 1933465 h 6858000"/>
              <a:gd name="connsiteX57" fmla="*/ 1074697 w 4074198"/>
              <a:gd name="connsiteY57" fmla="*/ 1832604 h 6858000"/>
              <a:gd name="connsiteX58" fmla="*/ 1196427 w 4074198"/>
              <a:gd name="connsiteY58" fmla="*/ 1630881 h 6858000"/>
              <a:gd name="connsiteX59" fmla="*/ 1325112 w 4074198"/>
              <a:gd name="connsiteY59" fmla="*/ 1432635 h 6858000"/>
              <a:gd name="connsiteX60" fmla="*/ 1453798 w 4074198"/>
              <a:gd name="connsiteY60" fmla="*/ 1230912 h 6858000"/>
              <a:gd name="connsiteX61" fmla="*/ 1585961 w 4074198"/>
              <a:gd name="connsiteY61" fmla="*/ 1032667 h 6858000"/>
              <a:gd name="connsiteX62" fmla="*/ 1655521 w 4074198"/>
              <a:gd name="connsiteY62" fmla="*/ 935284 h 6858000"/>
              <a:gd name="connsiteX63" fmla="*/ 1721603 w 4074198"/>
              <a:gd name="connsiteY63" fmla="*/ 837900 h 6858000"/>
              <a:gd name="connsiteX64" fmla="*/ 1999842 w 4074198"/>
              <a:gd name="connsiteY64" fmla="*/ 437932 h 6858000"/>
              <a:gd name="connsiteX65" fmla="*/ 2285036 w 4074198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074198" h="6858000">
                <a:moveTo>
                  <a:pt x="2320585" y="0"/>
                </a:moveTo>
                <a:lnTo>
                  <a:pt x="4074198" y="0"/>
                </a:lnTo>
                <a:lnTo>
                  <a:pt x="4074198" y="1196752"/>
                </a:lnTo>
                <a:lnTo>
                  <a:pt x="4074198" y="1688600"/>
                </a:lnTo>
                <a:lnTo>
                  <a:pt x="4074198" y="2636912"/>
                </a:lnTo>
                <a:lnTo>
                  <a:pt x="4074198" y="5417840"/>
                </a:lnTo>
                <a:lnTo>
                  <a:pt x="4074198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4BB04E-A683-5803-730E-D653662C7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3D3A7B-E98E-B66E-F719-0A3C386B201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2C3C5409-335C-4540-8DA3-D8AE9A049648}" type="datetime1">
              <a:rPr lang="fi-FI" smtClean="0"/>
              <a:t>21.11.2024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5B272D8-63EE-AC21-3A79-B18F57CEF3E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C079797-25E8-5A80-364F-8054D48388C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429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8275D46-648A-6D1B-558E-E3FAC0796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2BFE28-A8A3-9BA9-3FCF-80A8FC75E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052CB-1C59-5FF2-4DF9-656C509F72B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0141B497-A1EF-4919-9591-DEA47F30A355}" type="datetime1">
              <a:rPr lang="fi-FI" smtClean="0"/>
              <a:t>21.11.2024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C01B7-6394-8CC2-2C32-66EE2DE3FF5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CD5D9A-E923-5757-606E-E0B4413A922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0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7200900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A6B75E8-E809-A875-9F2D-14DC986B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7802" y="0"/>
            <a:ext cx="4074198" cy="6858000"/>
          </a:xfrm>
          <a:custGeom>
            <a:avLst/>
            <a:gdLst>
              <a:gd name="connsiteX0" fmla="*/ 2320585 w 4074198"/>
              <a:gd name="connsiteY0" fmla="*/ 0 h 6858000"/>
              <a:gd name="connsiteX1" fmla="*/ 4074198 w 4074198"/>
              <a:gd name="connsiteY1" fmla="*/ 0 h 6858000"/>
              <a:gd name="connsiteX2" fmla="*/ 4074198 w 4074198"/>
              <a:gd name="connsiteY2" fmla="*/ 1196752 h 6858000"/>
              <a:gd name="connsiteX3" fmla="*/ 4074198 w 4074198"/>
              <a:gd name="connsiteY3" fmla="*/ 1688600 h 6858000"/>
              <a:gd name="connsiteX4" fmla="*/ 4074198 w 4074198"/>
              <a:gd name="connsiteY4" fmla="*/ 2636912 h 6858000"/>
              <a:gd name="connsiteX5" fmla="*/ 4074198 w 4074198"/>
              <a:gd name="connsiteY5" fmla="*/ 5417840 h 6858000"/>
              <a:gd name="connsiteX6" fmla="*/ 4074198 w 4074198"/>
              <a:gd name="connsiteY6" fmla="*/ 6858000 h 6858000"/>
              <a:gd name="connsiteX7" fmla="*/ 1074542 w 4074198"/>
              <a:gd name="connsiteY7" fmla="*/ 6858000 h 6858000"/>
              <a:gd name="connsiteX8" fmla="*/ 1074542 w 4074198"/>
              <a:gd name="connsiteY8" fmla="*/ 6825044 h 6858000"/>
              <a:gd name="connsiteX9" fmla="*/ 1066788 w 4074198"/>
              <a:gd name="connsiteY9" fmla="*/ 6858000 h 6858000"/>
              <a:gd name="connsiteX10" fmla="*/ 248653 w 4074198"/>
              <a:gd name="connsiteY10" fmla="*/ 6858000 h 6858000"/>
              <a:gd name="connsiteX11" fmla="*/ 236503 w 4074198"/>
              <a:gd name="connsiteY11" fmla="*/ 6820034 h 6858000"/>
              <a:gd name="connsiteX12" fmla="*/ 208679 w 4074198"/>
              <a:gd name="connsiteY12" fmla="*/ 6729607 h 6858000"/>
              <a:gd name="connsiteX13" fmla="*/ 184333 w 4074198"/>
              <a:gd name="connsiteY13" fmla="*/ 6642657 h 6858000"/>
              <a:gd name="connsiteX14" fmla="*/ 163466 w 4074198"/>
              <a:gd name="connsiteY14" fmla="*/ 6552230 h 6858000"/>
              <a:gd name="connsiteX15" fmla="*/ 142598 w 4074198"/>
              <a:gd name="connsiteY15" fmla="*/ 6465280 h 6858000"/>
              <a:gd name="connsiteX16" fmla="*/ 121730 w 4074198"/>
              <a:gd name="connsiteY16" fmla="*/ 6371374 h 6858000"/>
              <a:gd name="connsiteX17" fmla="*/ 104340 w 4074198"/>
              <a:gd name="connsiteY17" fmla="*/ 6280947 h 6858000"/>
              <a:gd name="connsiteX18" fmla="*/ 86950 w 4074198"/>
              <a:gd name="connsiteY18" fmla="*/ 6187041 h 6858000"/>
              <a:gd name="connsiteX19" fmla="*/ 73038 w 4074198"/>
              <a:gd name="connsiteY19" fmla="*/ 6089658 h 6858000"/>
              <a:gd name="connsiteX20" fmla="*/ 59126 w 4074198"/>
              <a:gd name="connsiteY20" fmla="*/ 5992274 h 6858000"/>
              <a:gd name="connsiteX21" fmla="*/ 45214 w 4074198"/>
              <a:gd name="connsiteY21" fmla="*/ 5894890 h 6858000"/>
              <a:gd name="connsiteX22" fmla="*/ 34780 w 4074198"/>
              <a:gd name="connsiteY22" fmla="*/ 5797507 h 6858000"/>
              <a:gd name="connsiteX23" fmla="*/ 24346 w 4074198"/>
              <a:gd name="connsiteY23" fmla="*/ 5696645 h 6858000"/>
              <a:gd name="connsiteX24" fmla="*/ 17390 w 4074198"/>
              <a:gd name="connsiteY24" fmla="*/ 5595784 h 6858000"/>
              <a:gd name="connsiteX25" fmla="*/ 10434 w 4074198"/>
              <a:gd name="connsiteY25" fmla="*/ 5491444 h 6858000"/>
              <a:gd name="connsiteX26" fmla="*/ 3478 w 4074198"/>
              <a:gd name="connsiteY26" fmla="*/ 5376671 h 6858000"/>
              <a:gd name="connsiteX27" fmla="*/ 0 w 4074198"/>
              <a:gd name="connsiteY27" fmla="*/ 5261897 h 6858000"/>
              <a:gd name="connsiteX28" fmla="*/ 0 w 4074198"/>
              <a:gd name="connsiteY28" fmla="*/ 5147124 h 6858000"/>
              <a:gd name="connsiteX29" fmla="*/ 3478 w 4074198"/>
              <a:gd name="connsiteY29" fmla="*/ 5032350 h 6858000"/>
              <a:gd name="connsiteX30" fmla="*/ 6956 w 4074198"/>
              <a:gd name="connsiteY30" fmla="*/ 4917577 h 6858000"/>
              <a:gd name="connsiteX31" fmla="*/ 17390 w 4074198"/>
              <a:gd name="connsiteY31" fmla="*/ 4802803 h 6858000"/>
              <a:gd name="connsiteX32" fmla="*/ 27824 w 4074198"/>
              <a:gd name="connsiteY32" fmla="*/ 4691508 h 6858000"/>
              <a:gd name="connsiteX33" fmla="*/ 38258 w 4074198"/>
              <a:gd name="connsiteY33" fmla="*/ 4580212 h 6858000"/>
              <a:gd name="connsiteX34" fmla="*/ 55648 w 4074198"/>
              <a:gd name="connsiteY34" fmla="*/ 4468916 h 6858000"/>
              <a:gd name="connsiteX35" fmla="*/ 73038 w 4074198"/>
              <a:gd name="connsiteY35" fmla="*/ 4357621 h 6858000"/>
              <a:gd name="connsiteX36" fmla="*/ 90428 w 4074198"/>
              <a:gd name="connsiteY36" fmla="*/ 4246325 h 6858000"/>
              <a:gd name="connsiteX37" fmla="*/ 114774 w 4074198"/>
              <a:gd name="connsiteY37" fmla="*/ 4135030 h 6858000"/>
              <a:gd name="connsiteX38" fmla="*/ 139120 w 4074198"/>
              <a:gd name="connsiteY38" fmla="*/ 4027212 h 6858000"/>
              <a:gd name="connsiteX39" fmla="*/ 163466 w 4074198"/>
              <a:gd name="connsiteY39" fmla="*/ 3919395 h 6858000"/>
              <a:gd name="connsiteX40" fmla="*/ 194767 w 4074198"/>
              <a:gd name="connsiteY40" fmla="*/ 3811577 h 6858000"/>
              <a:gd name="connsiteX41" fmla="*/ 226069 w 4074198"/>
              <a:gd name="connsiteY41" fmla="*/ 3703760 h 6858000"/>
              <a:gd name="connsiteX42" fmla="*/ 257371 w 4074198"/>
              <a:gd name="connsiteY42" fmla="*/ 3595942 h 6858000"/>
              <a:gd name="connsiteX43" fmla="*/ 292151 w 4074198"/>
              <a:gd name="connsiteY43" fmla="*/ 3488125 h 6858000"/>
              <a:gd name="connsiteX44" fmla="*/ 330409 w 4074198"/>
              <a:gd name="connsiteY44" fmla="*/ 3380307 h 6858000"/>
              <a:gd name="connsiteX45" fmla="*/ 368666 w 4074198"/>
              <a:gd name="connsiteY45" fmla="*/ 3275968 h 6858000"/>
              <a:gd name="connsiteX46" fmla="*/ 406924 w 4074198"/>
              <a:gd name="connsiteY46" fmla="*/ 3171628 h 6858000"/>
              <a:gd name="connsiteX47" fmla="*/ 448660 w 4074198"/>
              <a:gd name="connsiteY47" fmla="*/ 3063811 h 6858000"/>
              <a:gd name="connsiteX48" fmla="*/ 493874 w 4074198"/>
              <a:gd name="connsiteY48" fmla="*/ 2959471 h 6858000"/>
              <a:gd name="connsiteX49" fmla="*/ 539088 w 4074198"/>
              <a:gd name="connsiteY49" fmla="*/ 2855131 h 6858000"/>
              <a:gd name="connsiteX50" fmla="*/ 636471 w 4074198"/>
              <a:gd name="connsiteY50" fmla="*/ 2649930 h 6858000"/>
              <a:gd name="connsiteX51" fmla="*/ 737333 w 4074198"/>
              <a:gd name="connsiteY51" fmla="*/ 2441251 h 6858000"/>
              <a:gd name="connsiteX52" fmla="*/ 789503 w 4074198"/>
              <a:gd name="connsiteY52" fmla="*/ 2340390 h 6858000"/>
              <a:gd name="connsiteX53" fmla="*/ 845150 w 4074198"/>
              <a:gd name="connsiteY53" fmla="*/ 2239528 h 6858000"/>
              <a:gd name="connsiteX54" fmla="*/ 900798 w 4074198"/>
              <a:gd name="connsiteY54" fmla="*/ 2135188 h 6858000"/>
              <a:gd name="connsiteX55" fmla="*/ 959924 w 4074198"/>
              <a:gd name="connsiteY55" fmla="*/ 2034327 h 6858000"/>
              <a:gd name="connsiteX56" fmla="*/ 1015572 w 4074198"/>
              <a:gd name="connsiteY56" fmla="*/ 1933465 h 6858000"/>
              <a:gd name="connsiteX57" fmla="*/ 1074697 w 4074198"/>
              <a:gd name="connsiteY57" fmla="*/ 1832604 h 6858000"/>
              <a:gd name="connsiteX58" fmla="*/ 1196427 w 4074198"/>
              <a:gd name="connsiteY58" fmla="*/ 1630881 h 6858000"/>
              <a:gd name="connsiteX59" fmla="*/ 1325112 w 4074198"/>
              <a:gd name="connsiteY59" fmla="*/ 1432635 h 6858000"/>
              <a:gd name="connsiteX60" fmla="*/ 1453798 w 4074198"/>
              <a:gd name="connsiteY60" fmla="*/ 1230912 h 6858000"/>
              <a:gd name="connsiteX61" fmla="*/ 1585961 w 4074198"/>
              <a:gd name="connsiteY61" fmla="*/ 1032667 h 6858000"/>
              <a:gd name="connsiteX62" fmla="*/ 1655521 w 4074198"/>
              <a:gd name="connsiteY62" fmla="*/ 935284 h 6858000"/>
              <a:gd name="connsiteX63" fmla="*/ 1721603 w 4074198"/>
              <a:gd name="connsiteY63" fmla="*/ 837900 h 6858000"/>
              <a:gd name="connsiteX64" fmla="*/ 1999842 w 4074198"/>
              <a:gd name="connsiteY64" fmla="*/ 437932 h 6858000"/>
              <a:gd name="connsiteX65" fmla="*/ 2285036 w 4074198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074198" h="6858000">
                <a:moveTo>
                  <a:pt x="2320585" y="0"/>
                </a:moveTo>
                <a:lnTo>
                  <a:pt x="4074198" y="0"/>
                </a:lnTo>
                <a:lnTo>
                  <a:pt x="4074198" y="1196752"/>
                </a:lnTo>
                <a:lnTo>
                  <a:pt x="4074198" y="1688600"/>
                </a:lnTo>
                <a:lnTo>
                  <a:pt x="4074198" y="2636912"/>
                </a:lnTo>
                <a:lnTo>
                  <a:pt x="4074198" y="5417840"/>
                </a:lnTo>
                <a:lnTo>
                  <a:pt x="4074198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4BB04E-A683-5803-730E-D653662C7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3D3A7B-E98E-B66E-F719-0A3C386B201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2C3C5409-335C-4540-8DA3-D8AE9A049648}" type="datetime1">
              <a:rPr lang="fi-FI" smtClean="0"/>
              <a:t>21.11.2024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5B272D8-63EE-AC21-3A79-B18F57CEF3E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C079797-25E8-5A80-364F-8054D48388C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415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111-F982-4E0C-AD78-FE12D23D8780}" type="datetime1">
              <a:rPr lang="fi-FI" smtClean="0"/>
              <a:t>21.11.2024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1778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11778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464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111-F982-4E0C-AD78-FE12D23D8780}" type="datetime1">
              <a:rPr lang="fi-FI" smtClean="0"/>
              <a:t>21.11.2024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1778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11778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4153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F74D-9035-40C1-BB6B-711B0646AB57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2224" y="1773237"/>
            <a:ext cx="3455889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28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51A75CA-FD73-4607-9866-B6701E87CABA}" type="datetime1">
              <a:rPr lang="fi-FI" smtClean="0"/>
              <a:t>21.11.2024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636912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941168"/>
            <a:ext cx="10944224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5522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200305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78AD-CB50-4A09-BA1C-944EF741445E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47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F74D-9035-40C1-BB6B-711B0646AB57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2224" y="1773237"/>
            <a:ext cx="3455889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33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200305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78AD-CB50-4A09-BA1C-944EF741445E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573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1842-0DAB-4128-BA34-810587680725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388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1177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1177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872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1842-0DAB-4128-BA34-810587680725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388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1177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1177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044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2492895"/>
            <a:ext cx="5328096" cy="36729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476250"/>
            <a:ext cx="5328098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956837D-EB84-F6F1-E126-966A1B8EEC8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C2A7D5-D5F6-A9EA-4E99-16C7242856EF}"/>
              </a:ext>
            </a:extLst>
          </p:cNvPr>
          <p:cNvCxnSpPr/>
          <p:nvPr userDrawn="1"/>
        </p:nvCxnSpPr>
        <p:spPr>
          <a:xfrm>
            <a:off x="6096000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74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17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0017" y="2492896"/>
            <a:ext cx="5328096" cy="36729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476250"/>
            <a:ext cx="5328098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B1F781F-0CCB-968A-D71F-89201DACC99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40017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CF403D-906F-B2DE-3C38-75F884291245}"/>
              </a:ext>
            </a:extLst>
          </p:cNvPr>
          <p:cNvCxnSpPr/>
          <p:nvPr userDrawn="1"/>
        </p:nvCxnSpPr>
        <p:spPr>
          <a:xfrm>
            <a:off x="6096000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100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132856"/>
            <a:ext cx="3455888" cy="1800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4149080"/>
            <a:ext cx="3455888" cy="201677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  <a:lvl6pPr marL="0" indent="0">
              <a:spcBef>
                <a:spcPts val="0"/>
              </a:spcBef>
              <a:buFontTx/>
              <a:buNone/>
              <a:defRPr/>
            </a:lvl6pPr>
            <a:lvl7pPr marL="0" indent="0">
              <a:spcBef>
                <a:spcPts val="0"/>
              </a:spcBef>
              <a:buFontTx/>
              <a:buNone/>
              <a:defRPr/>
            </a:lvl7pPr>
            <a:lvl8pPr marL="0" indent="0">
              <a:spcBef>
                <a:spcPts val="0"/>
              </a:spcBef>
              <a:buFontTx/>
              <a:buNone/>
              <a:defRPr/>
            </a:lvl8pPr>
            <a:lvl9pPr marL="0" indent="0">
              <a:spcBef>
                <a:spcPts val="0"/>
              </a:spcBef>
              <a:buFontTx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808" y="476250"/>
            <a:ext cx="7200306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FC3A9D-4147-F440-8B4C-48D7040451D6}"/>
              </a:ext>
            </a:extLst>
          </p:cNvPr>
          <p:cNvCxnSpPr/>
          <p:nvPr userDrawn="1"/>
        </p:nvCxnSpPr>
        <p:spPr>
          <a:xfrm>
            <a:off x="4223792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614626-8706-9545-1C6E-555650083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89D2094-B093-17E2-C004-4320E5F45A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A11C4AB4-4B90-D188-4B03-24B95178E8A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5CFEF53C-B68D-9923-DEC1-18ACC7ECBF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27293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2225" y="2132856"/>
            <a:ext cx="3455888" cy="1800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12225" y="4149080"/>
            <a:ext cx="3455888" cy="201677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  <a:lvl6pPr marL="0" indent="0">
              <a:spcBef>
                <a:spcPts val="0"/>
              </a:spcBef>
              <a:buFontTx/>
              <a:buNone/>
              <a:defRPr/>
            </a:lvl6pPr>
            <a:lvl7pPr marL="0" indent="0">
              <a:spcBef>
                <a:spcPts val="0"/>
              </a:spcBef>
              <a:buFontTx/>
              <a:buNone/>
              <a:defRPr/>
            </a:lvl7pPr>
            <a:lvl8pPr marL="0" indent="0">
              <a:spcBef>
                <a:spcPts val="0"/>
              </a:spcBef>
              <a:buFontTx/>
              <a:buNone/>
              <a:defRPr/>
            </a:lvl8pPr>
            <a:lvl9pPr marL="0" indent="0">
              <a:spcBef>
                <a:spcPts val="0"/>
              </a:spcBef>
              <a:buFontTx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476250"/>
            <a:ext cx="7200306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21.11.2024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FC3A9D-4147-F440-8B4C-48D7040451D6}"/>
              </a:ext>
            </a:extLst>
          </p:cNvPr>
          <p:cNvCxnSpPr/>
          <p:nvPr userDrawn="1"/>
        </p:nvCxnSpPr>
        <p:spPr>
          <a:xfrm>
            <a:off x="7968208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86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8F64595-8B5C-74D4-D734-E86D9113B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0621496 w 12192000"/>
              <a:gd name="connsiteY3" fmla="*/ 6857999 h 6857999"/>
              <a:gd name="connsiteX4" fmla="*/ 10405976 w 12192000"/>
              <a:gd name="connsiteY4" fmla="*/ 6706155 h 6857999"/>
              <a:gd name="connsiteX5" fmla="*/ 9766026 w 12192000"/>
              <a:gd name="connsiteY5" fmla="*/ 6250539 h 6857999"/>
              <a:gd name="connsiteX6" fmla="*/ 9105209 w 12192000"/>
              <a:gd name="connsiteY6" fmla="*/ 5777533 h 6857999"/>
              <a:gd name="connsiteX7" fmla="*/ 8910442 w 12192000"/>
              <a:gd name="connsiteY7" fmla="*/ 5638414 h 6857999"/>
              <a:gd name="connsiteX8" fmla="*/ 8712196 w 12192000"/>
              <a:gd name="connsiteY8" fmla="*/ 5495816 h 6857999"/>
              <a:gd name="connsiteX9" fmla="*/ 8322663 w 12192000"/>
              <a:gd name="connsiteY9" fmla="*/ 5210622 h 6857999"/>
              <a:gd name="connsiteX10" fmla="*/ 7929650 w 12192000"/>
              <a:gd name="connsiteY10" fmla="*/ 4921949 h 6857999"/>
              <a:gd name="connsiteX11" fmla="*/ 7540116 w 12192000"/>
              <a:gd name="connsiteY11" fmla="*/ 4636754 h 6857999"/>
              <a:gd name="connsiteX12" fmla="*/ 7140148 w 12192000"/>
              <a:gd name="connsiteY12" fmla="*/ 4358515 h 6857999"/>
              <a:gd name="connsiteX13" fmla="*/ 7042764 w 12192000"/>
              <a:gd name="connsiteY13" fmla="*/ 4292434 h 6857999"/>
              <a:gd name="connsiteX14" fmla="*/ 6945381 w 12192000"/>
              <a:gd name="connsiteY14" fmla="*/ 4222874 h 6857999"/>
              <a:gd name="connsiteX15" fmla="*/ 6747136 w 12192000"/>
              <a:gd name="connsiteY15" fmla="*/ 4090711 h 6857999"/>
              <a:gd name="connsiteX16" fmla="*/ 6545413 w 12192000"/>
              <a:gd name="connsiteY16" fmla="*/ 3962025 h 6857999"/>
              <a:gd name="connsiteX17" fmla="*/ 6347167 w 12192000"/>
              <a:gd name="connsiteY17" fmla="*/ 3833340 h 6857999"/>
              <a:gd name="connsiteX18" fmla="*/ 6145444 w 12192000"/>
              <a:gd name="connsiteY18" fmla="*/ 3711610 h 6857999"/>
              <a:gd name="connsiteX19" fmla="*/ 6044583 w 12192000"/>
              <a:gd name="connsiteY19" fmla="*/ 3652484 h 6857999"/>
              <a:gd name="connsiteX20" fmla="*/ 5943722 w 12192000"/>
              <a:gd name="connsiteY20" fmla="*/ 3596837 h 6857999"/>
              <a:gd name="connsiteX21" fmla="*/ 5842860 w 12192000"/>
              <a:gd name="connsiteY21" fmla="*/ 3537711 h 6857999"/>
              <a:gd name="connsiteX22" fmla="*/ 5738520 w 12192000"/>
              <a:gd name="connsiteY22" fmla="*/ 3482063 h 6857999"/>
              <a:gd name="connsiteX23" fmla="*/ 5637658 w 12192000"/>
              <a:gd name="connsiteY23" fmla="*/ 3426415 h 6857999"/>
              <a:gd name="connsiteX24" fmla="*/ 5536797 w 12192000"/>
              <a:gd name="connsiteY24" fmla="*/ 3374246 h 6857999"/>
              <a:gd name="connsiteX25" fmla="*/ 5328118 w 12192000"/>
              <a:gd name="connsiteY25" fmla="*/ 3273384 h 6857999"/>
              <a:gd name="connsiteX26" fmla="*/ 5122917 w 12192000"/>
              <a:gd name="connsiteY26" fmla="*/ 3176000 h 6857999"/>
              <a:gd name="connsiteX27" fmla="*/ 5018578 w 12192000"/>
              <a:gd name="connsiteY27" fmla="*/ 3130787 h 6857999"/>
              <a:gd name="connsiteX28" fmla="*/ 4914237 w 12192000"/>
              <a:gd name="connsiteY28" fmla="*/ 3085573 h 6857999"/>
              <a:gd name="connsiteX29" fmla="*/ 4806420 w 12192000"/>
              <a:gd name="connsiteY29" fmla="*/ 3043837 h 6857999"/>
              <a:gd name="connsiteX30" fmla="*/ 4702080 w 12192000"/>
              <a:gd name="connsiteY30" fmla="*/ 3005579 h 6857999"/>
              <a:gd name="connsiteX31" fmla="*/ 4597741 w 12192000"/>
              <a:gd name="connsiteY31" fmla="*/ 2967321 h 6857999"/>
              <a:gd name="connsiteX32" fmla="*/ 4489924 w 12192000"/>
              <a:gd name="connsiteY32" fmla="*/ 2929064 h 6857999"/>
              <a:gd name="connsiteX33" fmla="*/ 4382106 w 12192000"/>
              <a:gd name="connsiteY33" fmla="*/ 2894284 h 6857999"/>
              <a:gd name="connsiteX34" fmla="*/ 4274288 w 12192000"/>
              <a:gd name="connsiteY34" fmla="*/ 2862982 h 6857999"/>
              <a:gd name="connsiteX35" fmla="*/ 4166471 w 12192000"/>
              <a:gd name="connsiteY35" fmla="*/ 2831680 h 6857999"/>
              <a:gd name="connsiteX36" fmla="*/ 4058653 w 12192000"/>
              <a:gd name="connsiteY36" fmla="*/ 2800378 h 6857999"/>
              <a:gd name="connsiteX37" fmla="*/ 3950837 w 12192000"/>
              <a:gd name="connsiteY37" fmla="*/ 2776032 h 6857999"/>
              <a:gd name="connsiteX38" fmla="*/ 3843019 w 12192000"/>
              <a:gd name="connsiteY38" fmla="*/ 2751686 h 6857999"/>
              <a:gd name="connsiteX39" fmla="*/ 3731723 w 12192000"/>
              <a:gd name="connsiteY39" fmla="*/ 2727340 h 6857999"/>
              <a:gd name="connsiteX40" fmla="*/ 3620428 w 12192000"/>
              <a:gd name="connsiteY40" fmla="*/ 2709950 h 6857999"/>
              <a:gd name="connsiteX41" fmla="*/ 3509132 w 12192000"/>
              <a:gd name="connsiteY41" fmla="*/ 2692561 h 6857999"/>
              <a:gd name="connsiteX42" fmla="*/ 3397837 w 12192000"/>
              <a:gd name="connsiteY42" fmla="*/ 2675170 h 6857999"/>
              <a:gd name="connsiteX43" fmla="*/ 3286541 w 12192000"/>
              <a:gd name="connsiteY43" fmla="*/ 2664737 h 6857999"/>
              <a:gd name="connsiteX44" fmla="*/ 3175245 w 12192000"/>
              <a:gd name="connsiteY44" fmla="*/ 2654303 h 6857999"/>
              <a:gd name="connsiteX45" fmla="*/ 3060471 w 12192000"/>
              <a:gd name="connsiteY45" fmla="*/ 2643869 h 6857999"/>
              <a:gd name="connsiteX46" fmla="*/ 2945699 w 12192000"/>
              <a:gd name="connsiteY46" fmla="*/ 2640391 h 6857999"/>
              <a:gd name="connsiteX47" fmla="*/ 2830925 w 12192000"/>
              <a:gd name="connsiteY47" fmla="*/ 2636913 h 6857999"/>
              <a:gd name="connsiteX48" fmla="*/ 2716152 w 12192000"/>
              <a:gd name="connsiteY48" fmla="*/ 2636913 h 6857999"/>
              <a:gd name="connsiteX49" fmla="*/ 2601377 w 12192000"/>
              <a:gd name="connsiteY49" fmla="*/ 2640391 h 6857999"/>
              <a:gd name="connsiteX50" fmla="*/ 2486604 w 12192000"/>
              <a:gd name="connsiteY50" fmla="*/ 2647347 h 6857999"/>
              <a:gd name="connsiteX51" fmla="*/ 2382265 w 12192000"/>
              <a:gd name="connsiteY51" fmla="*/ 2654303 h 6857999"/>
              <a:gd name="connsiteX52" fmla="*/ 2281404 w 12192000"/>
              <a:gd name="connsiteY52" fmla="*/ 2661259 h 6857999"/>
              <a:gd name="connsiteX53" fmla="*/ 2180541 w 12192000"/>
              <a:gd name="connsiteY53" fmla="*/ 2671693 h 6857999"/>
              <a:gd name="connsiteX54" fmla="*/ 2083158 w 12192000"/>
              <a:gd name="connsiteY54" fmla="*/ 2682126 h 6857999"/>
              <a:gd name="connsiteX55" fmla="*/ 1985774 w 12192000"/>
              <a:gd name="connsiteY55" fmla="*/ 2696039 h 6857999"/>
              <a:gd name="connsiteX56" fmla="*/ 1888390 w 12192000"/>
              <a:gd name="connsiteY56" fmla="*/ 2709950 h 6857999"/>
              <a:gd name="connsiteX57" fmla="*/ 1791007 w 12192000"/>
              <a:gd name="connsiteY57" fmla="*/ 2723862 h 6857999"/>
              <a:gd name="connsiteX58" fmla="*/ 1697101 w 12192000"/>
              <a:gd name="connsiteY58" fmla="*/ 2741252 h 6857999"/>
              <a:gd name="connsiteX59" fmla="*/ 1606674 w 12192000"/>
              <a:gd name="connsiteY59" fmla="*/ 2758642 h 6857999"/>
              <a:gd name="connsiteX60" fmla="*/ 1512768 w 12192000"/>
              <a:gd name="connsiteY60" fmla="*/ 2779510 h 6857999"/>
              <a:gd name="connsiteX61" fmla="*/ 1425818 w 12192000"/>
              <a:gd name="connsiteY61" fmla="*/ 2800378 h 6857999"/>
              <a:gd name="connsiteX62" fmla="*/ 1335391 w 12192000"/>
              <a:gd name="connsiteY62" fmla="*/ 2821246 h 6857999"/>
              <a:gd name="connsiteX63" fmla="*/ 1248441 w 12192000"/>
              <a:gd name="connsiteY63" fmla="*/ 2845592 h 6857999"/>
              <a:gd name="connsiteX64" fmla="*/ 1158015 w 12192000"/>
              <a:gd name="connsiteY64" fmla="*/ 2873416 h 6857999"/>
              <a:gd name="connsiteX65" fmla="*/ 1071064 w 12192000"/>
              <a:gd name="connsiteY65" fmla="*/ 2901240 h 6857999"/>
              <a:gd name="connsiteX66" fmla="*/ 987592 w 12192000"/>
              <a:gd name="connsiteY66" fmla="*/ 2929064 h 6857999"/>
              <a:gd name="connsiteX67" fmla="*/ 900643 w 12192000"/>
              <a:gd name="connsiteY67" fmla="*/ 2956887 h 6857999"/>
              <a:gd name="connsiteX68" fmla="*/ 817171 w 12192000"/>
              <a:gd name="connsiteY68" fmla="*/ 2991667 h 6857999"/>
              <a:gd name="connsiteX69" fmla="*/ 733699 w 12192000"/>
              <a:gd name="connsiteY69" fmla="*/ 3022969 h 6857999"/>
              <a:gd name="connsiteX70" fmla="*/ 650228 w 12192000"/>
              <a:gd name="connsiteY70" fmla="*/ 3057749 h 6857999"/>
              <a:gd name="connsiteX71" fmla="*/ 566756 w 12192000"/>
              <a:gd name="connsiteY71" fmla="*/ 3096007 h 6857999"/>
              <a:gd name="connsiteX72" fmla="*/ 483284 w 12192000"/>
              <a:gd name="connsiteY72" fmla="*/ 3134265 h 6857999"/>
              <a:gd name="connsiteX73" fmla="*/ 399813 w 12192000"/>
              <a:gd name="connsiteY73" fmla="*/ 3172523 h 6857999"/>
              <a:gd name="connsiteX74" fmla="*/ 319819 w 12192000"/>
              <a:gd name="connsiteY74" fmla="*/ 3214258 h 6857999"/>
              <a:gd name="connsiteX75" fmla="*/ 152876 w 12192000"/>
              <a:gd name="connsiteY75" fmla="*/ 3304686 h 6857999"/>
              <a:gd name="connsiteX76" fmla="*/ 0 w 12192000"/>
              <a:gd name="connsiteY76" fmla="*/ 33925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0621496" y="6857999"/>
                </a:lnTo>
                <a:lnTo>
                  <a:pt x="10405976" y="6706155"/>
                </a:lnTo>
                <a:lnTo>
                  <a:pt x="9766026" y="6250539"/>
                </a:lnTo>
                <a:lnTo>
                  <a:pt x="9105209" y="5777533"/>
                </a:lnTo>
                <a:lnTo>
                  <a:pt x="8910442" y="5638414"/>
                </a:lnTo>
                <a:lnTo>
                  <a:pt x="8712196" y="5495816"/>
                </a:lnTo>
                <a:lnTo>
                  <a:pt x="8322663" y="5210622"/>
                </a:lnTo>
                <a:lnTo>
                  <a:pt x="7929650" y="4921949"/>
                </a:lnTo>
                <a:lnTo>
                  <a:pt x="7540116" y="4636754"/>
                </a:lnTo>
                <a:lnTo>
                  <a:pt x="7140148" y="4358515"/>
                </a:lnTo>
                <a:lnTo>
                  <a:pt x="7042764" y="4292434"/>
                </a:lnTo>
                <a:lnTo>
                  <a:pt x="6945381" y="4222874"/>
                </a:lnTo>
                <a:lnTo>
                  <a:pt x="6747136" y="4090711"/>
                </a:lnTo>
                <a:lnTo>
                  <a:pt x="6545413" y="3962025"/>
                </a:lnTo>
                <a:lnTo>
                  <a:pt x="6347167" y="3833340"/>
                </a:lnTo>
                <a:lnTo>
                  <a:pt x="6145444" y="3711610"/>
                </a:lnTo>
                <a:lnTo>
                  <a:pt x="6044583" y="3652484"/>
                </a:lnTo>
                <a:lnTo>
                  <a:pt x="5943722" y="3596837"/>
                </a:lnTo>
                <a:lnTo>
                  <a:pt x="5842860" y="3537711"/>
                </a:lnTo>
                <a:lnTo>
                  <a:pt x="5738520" y="3482063"/>
                </a:lnTo>
                <a:lnTo>
                  <a:pt x="5637658" y="3426415"/>
                </a:lnTo>
                <a:lnTo>
                  <a:pt x="5536797" y="3374246"/>
                </a:lnTo>
                <a:lnTo>
                  <a:pt x="5328118" y="3273384"/>
                </a:lnTo>
                <a:lnTo>
                  <a:pt x="5122917" y="3176000"/>
                </a:lnTo>
                <a:lnTo>
                  <a:pt x="5018578" y="3130787"/>
                </a:lnTo>
                <a:lnTo>
                  <a:pt x="4914237" y="3085573"/>
                </a:lnTo>
                <a:lnTo>
                  <a:pt x="4806420" y="3043837"/>
                </a:lnTo>
                <a:lnTo>
                  <a:pt x="4702080" y="3005579"/>
                </a:lnTo>
                <a:lnTo>
                  <a:pt x="4597741" y="2967321"/>
                </a:lnTo>
                <a:lnTo>
                  <a:pt x="4489924" y="2929064"/>
                </a:lnTo>
                <a:lnTo>
                  <a:pt x="4382106" y="2894284"/>
                </a:lnTo>
                <a:lnTo>
                  <a:pt x="4274288" y="2862982"/>
                </a:lnTo>
                <a:lnTo>
                  <a:pt x="4166471" y="2831680"/>
                </a:lnTo>
                <a:lnTo>
                  <a:pt x="4058653" y="2800378"/>
                </a:lnTo>
                <a:lnTo>
                  <a:pt x="3950837" y="2776032"/>
                </a:lnTo>
                <a:lnTo>
                  <a:pt x="3843019" y="2751686"/>
                </a:lnTo>
                <a:lnTo>
                  <a:pt x="3731723" y="2727340"/>
                </a:lnTo>
                <a:lnTo>
                  <a:pt x="3620428" y="2709950"/>
                </a:lnTo>
                <a:lnTo>
                  <a:pt x="3509132" y="2692561"/>
                </a:lnTo>
                <a:lnTo>
                  <a:pt x="3397837" y="2675170"/>
                </a:lnTo>
                <a:lnTo>
                  <a:pt x="3286541" y="2664737"/>
                </a:lnTo>
                <a:lnTo>
                  <a:pt x="3175245" y="2654303"/>
                </a:lnTo>
                <a:lnTo>
                  <a:pt x="3060471" y="2643869"/>
                </a:lnTo>
                <a:lnTo>
                  <a:pt x="2945699" y="2640391"/>
                </a:lnTo>
                <a:lnTo>
                  <a:pt x="2830925" y="2636913"/>
                </a:lnTo>
                <a:lnTo>
                  <a:pt x="2716152" y="2636913"/>
                </a:lnTo>
                <a:lnTo>
                  <a:pt x="2601377" y="2640391"/>
                </a:lnTo>
                <a:lnTo>
                  <a:pt x="2486604" y="2647347"/>
                </a:lnTo>
                <a:lnTo>
                  <a:pt x="2382265" y="2654303"/>
                </a:lnTo>
                <a:lnTo>
                  <a:pt x="2281404" y="2661259"/>
                </a:lnTo>
                <a:lnTo>
                  <a:pt x="2180541" y="2671693"/>
                </a:lnTo>
                <a:lnTo>
                  <a:pt x="2083158" y="2682126"/>
                </a:lnTo>
                <a:lnTo>
                  <a:pt x="1985774" y="2696039"/>
                </a:lnTo>
                <a:lnTo>
                  <a:pt x="1888390" y="2709950"/>
                </a:lnTo>
                <a:lnTo>
                  <a:pt x="1791007" y="2723862"/>
                </a:lnTo>
                <a:lnTo>
                  <a:pt x="1697101" y="2741252"/>
                </a:lnTo>
                <a:lnTo>
                  <a:pt x="1606674" y="2758642"/>
                </a:lnTo>
                <a:lnTo>
                  <a:pt x="1512768" y="2779510"/>
                </a:lnTo>
                <a:lnTo>
                  <a:pt x="1425818" y="2800378"/>
                </a:lnTo>
                <a:lnTo>
                  <a:pt x="1335391" y="2821246"/>
                </a:lnTo>
                <a:lnTo>
                  <a:pt x="1248441" y="2845592"/>
                </a:lnTo>
                <a:lnTo>
                  <a:pt x="1158015" y="2873416"/>
                </a:lnTo>
                <a:lnTo>
                  <a:pt x="1071064" y="2901240"/>
                </a:lnTo>
                <a:lnTo>
                  <a:pt x="987592" y="2929064"/>
                </a:lnTo>
                <a:lnTo>
                  <a:pt x="900643" y="2956887"/>
                </a:lnTo>
                <a:lnTo>
                  <a:pt x="817171" y="2991667"/>
                </a:lnTo>
                <a:lnTo>
                  <a:pt x="733699" y="3022969"/>
                </a:lnTo>
                <a:lnTo>
                  <a:pt x="650228" y="3057749"/>
                </a:lnTo>
                <a:lnTo>
                  <a:pt x="566756" y="3096007"/>
                </a:lnTo>
                <a:lnTo>
                  <a:pt x="483284" y="3134265"/>
                </a:lnTo>
                <a:lnTo>
                  <a:pt x="399813" y="3172523"/>
                </a:lnTo>
                <a:lnTo>
                  <a:pt x="319819" y="3214258"/>
                </a:lnTo>
                <a:lnTo>
                  <a:pt x="152876" y="3304686"/>
                </a:lnTo>
                <a:lnTo>
                  <a:pt x="0" y="33925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47" y="3789039"/>
            <a:ext cx="5327971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28C123-DF35-4273-A67D-960D94012641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9" y="4797152"/>
            <a:ext cx="532809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F7DBC-9FA4-8A64-99DC-272028396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17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C72CA49A-F64D-4B38-8F53-9FAE13429AFB}" type="datetime1">
              <a:rPr lang="fi-FI" smtClean="0"/>
              <a:t>21.11.2024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4443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C73EA1-C9A3-4B6E-3792-79D871541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0621496 w 12192000"/>
              <a:gd name="connsiteY3" fmla="*/ 6857999 h 6857999"/>
              <a:gd name="connsiteX4" fmla="*/ 10405976 w 12192000"/>
              <a:gd name="connsiteY4" fmla="*/ 6706155 h 6857999"/>
              <a:gd name="connsiteX5" fmla="*/ 9766026 w 12192000"/>
              <a:gd name="connsiteY5" fmla="*/ 6250539 h 6857999"/>
              <a:gd name="connsiteX6" fmla="*/ 9105209 w 12192000"/>
              <a:gd name="connsiteY6" fmla="*/ 5777533 h 6857999"/>
              <a:gd name="connsiteX7" fmla="*/ 8910442 w 12192000"/>
              <a:gd name="connsiteY7" fmla="*/ 5638414 h 6857999"/>
              <a:gd name="connsiteX8" fmla="*/ 8712196 w 12192000"/>
              <a:gd name="connsiteY8" fmla="*/ 5495816 h 6857999"/>
              <a:gd name="connsiteX9" fmla="*/ 8322663 w 12192000"/>
              <a:gd name="connsiteY9" fmla="*/ 5210622 h 6857999"/>
              <a:gd name="connsiteX10" fmla="*/ 7929650 w 12192000"/>
              <a:gd name="connsiteY10" fmla="*/ 4921949 h 6857999"/>
              <a:gd name="connsiteX11" fmla="*/ 7540116 w 12192000"/>
              <a:gd name="connsiteY11" fmla="*/ 4636754 h 6857999"/>
              <a:gd name="connsiteX12" fmla="*/ 7140148 w 12192000"/>
              <a:gd name="connsiteY12" fmla="*/ 4358515 h 6857999"/>
              <a:gd name="connsiteX13" fmla="*/ 7042764 w 12192000"/>
              <a:gd name="connsiteY13" fmla="*/ 4292434 h 6857999"/>
              <a:gd name="connsiteX14" fmla="*/ 6945381 w 12192000"/>
              <a:gd name="connsiteY14" fmla="*/ 4222874 h 6857999"/>
              <a:gd name="connsiteX15" fmla="*/ 6747136 w 12192000"/>
              <a:gd name="connsiteY15" fmla="*/ 4090711 h 6857999"/>
              <a:gd name="connsiteX16" fmla="*/ 6545413 w 12192000"/>
              <a:gd name="connsiteY16" fmla="*/ 3962025 h 6857999"/>
              <a:gd name="connsiteX17" fmla="*/ 6347167 w 12192000"/>
              <a:gd name="connsiteY17" fmla="*/ 3833340 h 6857999"/>
              <a:gd name="connsiteX18" fmla="*/ 6145444 w 12192000"/>
              <a:gd name="connsiteY18" fmla="*/ 3711610 h 6857999"/>
              <a:gd name="connsiteX19" fmla="*/ 6044583 w 12192000"/>
              <a:gd name="connsiteY19" fmla="*/ 3652484 h 6857999"/>
              <a:gd name="connsiteX20" fmla="*/ 5943722 w 12192000"/>
              <a:gd name="connsiteY20" fmla="*/ 3596837 h 6857999"/>
              <a:gd name="connsiteX21" fmla="*/ 5842860 w 12192000"/>
              <a:gd name="connsiteY21" fmla="*/ 3537711 h 6857999"/>
              <a:gd name="connsiteX22" fmla="*/ 5738520 w 12192000"/>
              <a:gd name="connsiteY22" fmla="*/ 3482063 h 6857999"/>
              <a:gd name="connsiteX23" fmla="*/ 5637658 w 12192000"/>
              <a:gd name="connsiteY23" fmla="*/ 3426415 h 6857999"/>
              <a:gd name="connsiteX24" fmla="*/ 5536797 w 12192000"/>
              <a:gd name="connsiteY24" fmla="*/ 3374246 h 6857999"/>
              <a:gd name="connsiteX25" fmla="*/ 5328118 w 12192000"/>
              <a:gd name="connsiteY25" fmla="*/ 3273384 h 6857999"/>
              <a:gd name="connsiteX26" fmla="*/ 5122917 w 12192000"/>
              <a:gd name="connsiteY26" fmla="*/ 3176000 h 6857999"/>
              <a:gd name="connsiteX27" fmla="*/ 5018578 w 12192000"/>
              <a:gd name="connsiteY27" fmla="*/ 3130787 h 6857999"/>
              <a:gd name="connsiteX28" fmla="*/ 4914237 w 12192000"/>
              <a:gd name="connsiteY28" fmla="*/ 3085573 h 6857999"/>
              <a:gd name="connsiteX29" fmla="*/ 4806420 w 12192000"/>
              <a:gd name="connsiteY29" fmla="*/ 3043837 h 6857999"/>
              <a:gd name="connsiteX30" fmla="*/ 4702080 w 12192000"/>
              <a:gd name="connsiteY30" fmla="*/ 3005579 h 6857999"/>
              <a:gd name="connsiteX31" fmla="*/ 4597741 w 12192000"/>
              <a:gd name="connsiteY31" fmla="*/ 2967321 h 6857999"/>
              <a:gd name="connsiteX32" fmla="*/ 4489924 w 12192000"/>
              <a:gd name="connsiteY32" fmla="*/ 2929064 h 6857999"/>
              <a:gd name="connsiteX33" fmla="*/ 4382106 w 12192000"/>
              <a:gd name="connsiteY33" fmla="*/ 2894284 h 6857999"/>
              <a:gd name="connsiteX34" fmla="*/ 4274288 w 12192000"/>
              <a:gd name="connsiteY34" fmla="*/ 2862982 h 6857999"/>
              <a:gd name="connsiteX35" fmla="*/ 4166471 w 12192000"/>
              <a:gd name="connsiteY35" fmla="*/ 2831680 h 6857999"/>
              <a:gd name="connsiteX36" fmla="*/ 4058653 w 12192000"/>
              <a:gd name="connsiteY36" fmla="*/ 2800378 h 6857999"/>
              <a:gd name="connsiteX37" fmla="*/ 3950837 w 12192000"/>
              <a:gd name="connsiteY37" fmla="*/ 2776032 h 6857999"/>
              <a:gd name="connsiteX38" fmla="*/ 3843019 w 12192000"/>
              <a:gd name="connsiteY38" fmla="*/ 2751686 h 6857999"/>
              <a:gd name="connsiteX39" fmla="*/ 3731723 w 12192000"/>
              <a:gd name="connsiteY39" fmla="*/ 2727340 h 6857999"/>
              <a:gd name="connsiteX40" fmla="*/ 3620428 w 12192000"/>
              <a:gd name="connsiteY40" fmla="*/ 2709950 h 6857999"/>
              <a:gd name="connsiteX41" fmla="*/ 3509132 w 12192000"/>
              <a:gd name="connsiteY41" fmla="*/ 2692561 h 6857999"/>
              <a:gd name="connsiteX42" fmla="*/ 3397837 w 12192000"/>
              <a:gd name="connsiteY42" fmla="*/ 2675170 h 6857999"/>
              <a:gd name="connsiteX43" fmla="*/ 3286541 w 12192000"/>
              <a:gd name="connsiteY43" fmla="*/ 2664737 h 6857999"/>
              <a:gd name="connsiteX44" fmla="*/ 3175245 w 12192000"/>
              <a:gd name="connsiteY44" fmla="*/ 2654303 h 6857999"/>
              <a:gd name="connsiteX45" fmla="*/ 3060471 w 12192000"/>
              <a:gd name="connsiteY45" fmla="*/ 2643869 h 6857999"/>
              <a:gd name="connsiteX46" fmla="*/ 2945699 w 12192000"/>
              <a:gd name="connsiteY46" fmla="*/ 2640391 h 6857999"/>
              <a:gd name="connsiteX47" fmla="*/ 2830925 w 12192000"/>
              <a:gd name="connsiteY47" fmla="*/ 2636913 h 6857999"/>
              <a:gd name="connsiteX48" fmla="*/ 2716152 w 12192000"/>
              <a:gd name="connsiteY48" fmla="*/ 2636913 h 6857999"/>
              <a:gd name="connsiteX49" fmla="*/ 2601377 w 12192000"/>
              <a:gd name="connsiteY49" fmla="*/ 2640391 h 6857999"/>
              <a:gd name="connsiteX50" fmla="*/ 2486604 w 12192000"/>
              <a:gd name="connsiteY50" fmla="*/ 2647347 h 6857999"/>
              <a:gd name="connsiteX51" fmla="*/ 2382265 w 12192000"/>
              <a:gd name="connsiteY51" fmla="*/ 2654303 h 6857999"/>
              <a:gd name="connsiteX52" fmla="*/ 2281404 w 12192000"/>
              <a:gd name="connsiteY52" fmla="*/ 2661259 h 6857999"/>
              <a:gd name="connsiteX53" fmla="*/ 2180541 w 12192000"/>
              <a:gd name="connsiteY53" fmla="*/ 2671693 h 6857999"/>
              <a:gd name="connsiteX54" fmla="*/ 2083158 w 12192000"/>
              <a:gd name="connsiteY54" fmla="*/ 2682126 h 6857999"/>
              <a:gd name="connsiteX55" fmla="*/ 1985774 w 12192000"/>
              <a:gd name="connsiteY55" fmla="*/ 2696039 h 6857999"/>
              <a:gd name="connsiteX56" fmla="*/ 1888390 w 12192000"/>
              <a:gd name="connsiteY56" fmla="*/ 2709950 h 6857999"/>
              <a:gd name="connsiteX57" fmla="*/ 1791007 w 12192000"/>
              <a:gd name="connsiteY57" fmla="*/ 2723862 h 6857999"/>
              <a:gd name="connsiteX58" fmla="*/ 1697101 w 12192000"/>
              <a:gd name="connsiteY58" fmla="*/ 2741252 h 6857999"/>
              <a:gd name="connsiteX59" fmla="*/ 1606674 w 12192000"/>
              <a:gd name="connsiteY59" fmla="*/ 2758642 h 6857999"/>
              <a:gd name="connsiteX60" fmla="*/ 1512768 w 12192000"/>
              <a:gd name="connsiteY60" fmla="*/ 2779510 h 6857999"/>
              <a:gd name="connsiteX61" fmla="*/ 1425818 w 12192000"/>
              <a:gd name="connsiteY61" fmla="*/ 2800378 h 6857999"/>
              <a:gd name="connsiteX62" fmla="*/ 1335391 w 12192000"/>
              <a:gd name="connsiteY62" fmla="*/ 2821246 h 6857999"/>
              <a:gd name="connsiteX63" fmla="*/ 1248441 w 12192000"/>
              <a:gd name="connsiteY63" fmla="*/ 2845592 h 6857999"/>
              <a:gd name="connsiteX64" fmla="*/ 1158015 w 12192000"/>
              <a:gd name="connsiteY64" fmla="*/ 2873416 h 6857999"/>
              <a:gd name="connsiteX65" fmla="*/ 1071064 w 12192000"/>
              <a:gd name="connsiteY65" fmla="*/ 2901240 h 6857999"/>
              <a:gd name="connsiteX66" fmla="*/ 987592 w 12192000"/>
              <a:gd name="connsiteY66" fmla="*/ 2929064 h 6857999"/>
              <a:gd name="connsiteX67" fmla="*/ 900643 w 12192000"/>
              <a:gd name="connsiteY67" fmla="*/ 2956887 h 6857999"/>
              <a:gd name="connsiteX68" fmla="*/ 817171 w 12192000"/>
              <a:gd name="connsiteY68" fmla="*/ 2991667 h 6857999"/>
              <a:gd name="connsiteX69" fmla="*/ 733699 w 12192000"/>
              <a:gd name="connsiteY69" fmla="*/ 3022969 h 6857999"/>
              <a:gd name="connsiteX70" fmla="*/ 650228 w 12192000"/>
              <a:gd name="connsiteY70" fmla="*/ 3057749 h 6857999"/>
              <a:gd name="connsiteX71" fmla="*/ 566756 w 12192000"/>
              <a:gd name="connsiteY71" fmla="*/ 3096007 h 6857999"/>
              <a:gd name="connsiteX72" fmla="*/ 483284 w 12192000"/>
              <a:gd name="connsiteY72" fmla="*/ 3134265 h 6857999"/>
              <a:gd name="connsiteX73" fmla="*/ 399813 w 12192000"/>
              <a:gd name="connsiteY73" fmla="*/ 3172523 h 6857999"/>
              <a:gd name="connsiteX74" fmla="*/ 319819 w 12192000"/>
              <a:gd name="connsiteY74" fmla="*/ 3214258 h 6857999"/>
              <a:gd name="connsiteX75" fmla="*/ 152876 w 12192000"/>
              <a:gd name="connsiteY75" fmla="*/ 3304686 h 6857999"/>
              <a:gd name="connsiteX76" fmla="*/ 0 w 12192000"/>
              <a:gd name="connsiteY76" fmla="*/ 33925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0621496" y="6857999"/>
                </a:lnTo>
                <a:lnTo>
                  <a:pt x="10405976" y="6706155"/>
                </a:lnTo>
                <a:lnTo>
                  <a:pt x="9766026" y="6250539"/>
                </a:lnTo>
                <a:lnTo>
                  <a:pt x="9105209" y="5777533"/>
                </a:lnTo>
                <a:lnTo>
                  <a:pt x="8910442" y="5638414"/>
                </a:lnTo>
                <a:lnTo>
                  <a:pt x="8712196" y="5495816"/>
                </a:lnTo>
                <a:lnTo>
                  <a:pt x="8322663" y="5210622"/>
                </a:lnTo>
                <a:lnTo>
                  <a:pt x="7929650" y="4921949"/>
                </a:lnTo>
                <a:lnTo>
                  <a:pt x="7540116" y="4636754"/>
                </a:lnTo>
                <a:lnTo>
                  <a:pt x="7140148" y="4358515"/>
                </a:lnTo>
                <a:lnTo>
                  <a:pt x="7042764" y="4292434"/>
                </a:lnTo>
                <a:lnTo>
                  <a:pt x="6945381" y="4222874"/>
                </a:lnTo>
                <a:lnTo>
                  <a:pt x="6747136" y="4090711"/>
                </a:lnTo>
                <a:lnTo>
                  <a:pt x="6545413" y="3962025"/>
                </a:lnTo>
                <a:lnTo>
                  <a:pt x="6347167" y="3833340"/>
                </a:lnTo>
                <a:lnTo>
                  <a:pt x="6145444" y="3711610"/>
                </a:lnTo>
                <a:lnTo>
                  <a:pt x="6044583" y="3652484"/>
                </a:lnTo>
                <a:lnTo>
                  <a:pt x="5943722" y="3596837"/>
                </a:lnTo>
                <a:lnTo>
                  <a:pt x="5842860" y="3537711"/>
                </a:lnTo>
                <a:lnTo>
                  <a:pt x="5738520" y="3482063"/>
                </a:lnTo>
                <a:lnTo>
                  <a:pt x="5637658" y="3426415"/>
                </a:lnTo>
                <a:lnTo>
                  <a:pt x="5536797" y="3374246"/>
                </a:lnTo>
                <a:lnTo>
                  <a:pt x="5328118" y="3273384"/>
                </a:lnTo>
                <a:lnTo>
                  <a:pt x="5122917" y="3176000"/>
                </a:lnTo>
                <a:lnTo>
                  <a:pt x="5018578" y="3130787"/>
                </a:lnTo>
                <a:lnTo>
                  <a:pt x="4914237" y="3085573"/>
                </a:lnTo>
                <a:lnTo>
                  <a:pt x="4806420" y="3043837"/>
                </a:lnTo>
                <a:lnTo>
                  <a:pt x="4702080" y="3005579"/>
                </a:lnTo>
                <a:lnTo>
                  <a:pt x="4597741" y="2967321"/>
                </a:lnTo>
                <a:lnTo>
                  <a:pt x="4489924" y="2929064"/>
                </a:lnTo>
                <a:lnTo>
                  <a:pt x="4382106" y="2894284"/>
                </a:lnTo>
                <a:lnTo>
                  <a:pt x="4274288" y="2862982"/>
                </a:lnTo>
                <a:lnTo>
                  <a:pt x="4166471" y="2831680"/>
                </a:lnTo>
                <a:lnTo>
                  <a:pt x="4058653" y="2800378"/>
                </a:lnTo>
                <a:lnTo>
                  <a:pt x="3950837" y="2776032"/>
                </a:lnTo>
                <a:lnTo>
                  <a:pt x="3843019" y="2751686"/>
                </a:lnTo>
                <a:lnTo>
                  <a:pt x="3731723" y="2727340"/>
                </a:lnTo>
                <a:lnTo>
                  <a:pt x="3620428" y="2709950"/>
                </a:lnTo>
                <a:lnTo>
                  <a:pt x="3509132" y="2692561"/>
                </a:lnTo>
                <a:lnTo>
                  <a:pt x="3397837" y="2675170"/>
                </a:lnTo>
                <a:lnTo>
                  <a:pt x="3286541" y="2664737"/>
                </a:lnTo>
                <a:lnTo>
                  <a:pt x="3175245" y="2654303"/>
                </a:lnTo>
                <a:lnTo>
                  <a:pt x="3060471" y="2643869"/>
                </a:lnTo>
                <a:lnTo>
                  <a:pt x="2945699" y="2640391"/>
                </a:lnTo>
                <a:lnTo>
                  <a:pt x="2830925" y="2636913"/>
                </a:lnTo>
                <a:lnTo>
                  <a:pt x="2716152" y="2636913"/>
                </a:lnTo>
                <a:lnTo>
                  <a:pt x="2601377" y="2640391"/>
                </a:lnTo>
                <a:lnTo>
                  <a:pt x="2486604" y="2647347"/>
                </a:lnTo>
                <a:lnTo>
                  <a:pt x="2382265" y="2654303"/>
                </a:lnTo>
                <a:lnTo>
                  <a:pt x="2281404" y="2661259"/>
                </a:lnTo>
                <a:lnTo>
                  <a:pt x="2180541" y="2671693"/>
                </a:lnTo>
                <a:lnTo>
                  <a:pt x="2083158" y="2682126"/>
                </a:lnTo>
                <a:lnTo>
                  <a:pt x="1985774" y="2696039"/>
                </a:lnTo>
                <a:lnTo>
                  <a:pt x="1888390" y="2709950"/>
                </a:lnTo>
                <a:lnTo>
                  <a:pt x="1791007" y="2723862"/>
                </a:lnTo>
                <a:lnTo>
                  <a:pt x="1697101" y="2741252"/>
                </a:lnTo>
                <a:lnTo>
                  <a:pt x="1606674" y="2758642"/>
                </a:lnTo>
                <a:lnTo>
                  <a:pt x="1512768" y="2779510"/>
                </a:lnTo>
                <a:lnTo>
                  <a:pt x="1425818" y="2800378"/>
                </a:lnTo>
                <a:lnTo>
                  <a:pt x="1335391" y="2821246"/>
                </a:lnTo>
                <a:lnTo>
                  <a:pt x="1248441" y="2845592"/>
                </a:lnTo>
                <a:lnTo>
                  <a:pt x="1158015" y="2873416"/>
                </a:lnTo>
                <a:lnTo>
                  <a:pt x="1071064" y="2901240"/>
                </a:lnTo>
                <a:lnTo>
                  <a:pt x="987592" y="2929064"/>
                </a:lnTo>
                <a:lnTo>
                  <a:pt x="900643" y="2956887"/>
                </a:lnTo>
                <a:lnTo>
                  <a:pt x="817171" y="2991667"/>
                </a:lnTo>
                <a:lnTo>
                  <a:pt x="733699" y="3022969"/>
                </a:lnTo>
                <a:lnTo>
                  <a:pt x="650228" y="3057749"/>
                </a:lnTo>
                <a:lnTo>
                  <a:pt x="566756" y="3096007"/>
                </a:lnTo>
                <a:lnTo>
                  <a:pt x="483284" y="3134265"/>
                </a:lnTo>
                <a:lnTo>
                  <a:pt x="399813" y="3172523"/>
                </a:lnTo>
                <a:lnTo>
                  <a:pt x="319819" y="3214258"/>
                </a:lnTo>
                <a:lnTo>
                  <a:pt x="152876" y="3304686"/>
                </a:lnTo>
                <a:lnTo>
                  <a:pt x="0" y="33925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47" y="3789039"/>
            <a:ext cx="5327972" cy="86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3480-EF7D-4CEB-892B-1D1EB0F2818A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9" y="4797152"/>
            <a:ext cx="5328096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F90B57A-9E29-CB99-6851-A6F05CFD6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382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4ACFC97-E08E-9599-60AA-48EEB4A8D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092533" cy="6858000"/>
          </a:xfrm>
          <a:custGeom>
            <a:avLst/>
            <a:gdLst>
              <a:gd name="connsiteX0" fmla="*/ 0 w 6092533"/>
              <a:gd name="connsiteY0" fmla="*/ 0 h 6858000"/>
              <a:gd name="connsiteX1" fmla="*/ 335359 w 6092533"/>
              <a:gd name="connsiteY1" fmla="*/ 0 h 6858000"/>
              <a:gd name="connsiteX2" fmla="*/ 479376 w 6092533"/>
              <a:gd name="connsiteY2" fmla="*/ 0 h 6858000"/>
              <a:gd name="connsiteX3" fmla="*/ 1055344 w 6092533"/>
              <a:gd name="connsiteY3" fmla="*/ 0 h 6858000"/>
              <a:gd name="connsiteX4" fmla="*/ 1343471 w 6092533"/>
              <a:gd name="connsiteY4" fmla="*/ 0 h 6858000"/>
              <a:gd name="connsiteX5" fmla="*/ 2351584 w 6092533"/>
              <a:gd name="connsiteY5" fmla="*/ 0 h 6858000"/>
              <a:gd name="connsiteX6" fmla="*/ 4987704 w 6092533"/>
              <a:gd name="connsiteY6" fmla="*/ 0 h 6858000"/>
              <a:gd name="connsiteX7" fmla="*/ 5889029 w 6092533"/>
              <a:gd name="connsiteY7" fmla="*/ 0 h 6858000"/>
              <a:gd name="connsiteX8" fmla="*/ 5891016 w 6092533"/>
              <a:gd name="connsiteY8" fmla="*/ 4172 h 6858000"/>
              <a:gd name="connsiteX9" fmla="*/ 5910461 w 6092533"/>
              <a:gd name="connsiteY9" fmla="*/ 39526 h 6858000"/>
              <a:gd name="connsiteX10" fmla="*/ 5928137 w 6092533"/>
              <a:gd name="connsiteY10" fmla="*/ 76648 h 6858000"/>
              <a:gd name="connsiteX11" fmla="*/ 5944047 w 6092533"/>
              <a:gd name="connsiteY11" fmla="*/ 113770 h 6858000"/>
              <a:gd name="connsiteX12" fmla="*/ 5958188 w 6092533"/>
              <a:gd name="connsiteY12" fmla="*/ 150891 h 6858000"/>
              <a:gd name="connsiteX13" fmla="*/ 5972330 w 6092533"/>
              <a:gd name="connsiteY13" fmla="*/ 188013 h 6858000"/>
              <a:gd name="connsiteX14" fmla="*/ 5986472 w 6092533"/>
              <a:gd name="connsiteY14" fmla="*/ 226902 h 6858000"/>
              <a:gd name="connsiteX15" fmla="*/ 5998845 w 6092533"/>
              <a:gd name="connsiteY15" fmla="*/ 264024 h 6858000"/>
              <a:gd name="connsiteX16" fmla="*/ 6011219 w 6092533"/>
              <a:gd name="connsiteY16" fmla="*/ 302913 h 6858000"/>
              <a:gd name="connsiteX17" fmla="*/ 6032431 w 6092533"/>
              <a:gd name="connsiteY17" fmla="*/ 378924 h 6858000"/>
              <a:gd name="connsiteX18" fmla="*/ 6041270 w 6092533"/>
              <a:gd name="connsiteY18" fmla="*/ 417813 h 6858000"/>
              <a:gd name="connsiteX19" fmla="*/ 6050108 w 6092533"/>
              <a:gd name="connsiteY19" fmla="*/ 456703 h 6858000"/>
              <a:gd name="connsiteX20" fmla="*/ 6064250 w 6092533"/>
              <a:gd name="connsiteY20" fmla="*/ 534482 h 6858000"/>
              <a:gd name="connsiteX21" fmla="*/ 6071321 w 6092533"/>
              <a:gd name="connsiteY21" fmla="*/ 575139 h 6858000"/>
              <a:gd name="connsiteX22" fmla="*/ 6076624 w 6092533"/>
              <a:gd name="connsiteY22" fmla="*/ 614028 h 6858000"/>
              <a:gd name="connsiteX23" fmla="*/ 6080159 w 6092533"/>
              <a:gd name="connsiteY23" fmla="*/ 652917 h 6858000"/>
              <a:gd name="connsiteX24" fmla="*/ 6085462 w 6092533"/>
              <a:gd name="connsiteY24" fmla="*/ 691807 h 6858000"/>
              <a:gd name="connsiteX25" fmla="*/ 6090765 w 6092533"/>
              <a:gd name="connsiteY25" fmla="*/ 771353 h 6858000"/>
              <a:gd name="connsiteX26" fmla="*/ 6092533 w 6092533"/>
              <a:gd name="connsiteY26" fmla="*/ 850899 h 6858000"/>
              <a:gd name="connsiteX27" fmla="*/ 6092533 w 6092533"/>
              <a:gd name="connsiteY27" fmla="*/ 891556 h 6858000"/>
              <a:gd name="connsiteX28" fmla="*/ 6092533 w 6092533"/>
              <a:gd name="connsiteY28" fmla="*/ 932213 h 6858000"/>
              <a:gd name="connsiteX29" fmla="*/ 6090765 w 6092533"/>
              <a:gd name="connsiteY29" fmla="*/ 971103 h 6858000"/>
              <a:gd name="connsiteX30" fmla="*/ 6088998 w 6092533"/>
              <a:gd name="connsiteY30" fmla="*/ 1009992 h 6858000"/>
              <a:gd name="connsiteX31" fmla="*/ 6085462 w 6092533"/>
              <a:gd name="connsiteY31" fmla="*/ 1050649 h 6858000"/>
              <a:gd name="connsiteX32" fmla="*/ 6083695 w 6092533"/>
              <a:gd name="connsiteY32" fmla="*/ 1089538 h 6858000"/>
              <a:gd name="connsiteX33" fmla="*/ 6073088 w 6092533"/>
              <a:gd name="connsiteY33" fmla="*/ 1167317 h 6858000"/>
              <a:gd name="connsiteX34" fmla="*/ 6062482 w 6092533"/>
              <a:gd name="connsiteY34" fmla="*/ 1246863 h 6858000"/>
              <a:gd name="connsiteX35" fmla="*/ 6055412 w 6092533"/>
              <a:gd name="connsiteY35" fmla="*/ 1285753 h 6858000"/>
              <a:gd name="connsiteX36" fmla="*/ 6048341 w 6092533"/>
              <a:gd name="connsiteY36" fmla="*/ 1322874 h 6858000"/>
              <a:gd name="connsiteX37" fmla="*/ 6030664 w 6092533"/>
              <a:gd name="connsiteY37" fmla="*/ 1400653 h 6858000"/>
              <a:gd name="connsiteX38" fmla="*/ 6021825 w 6092533"/>
              <a:gd name="connsiteY38" fmla="*/ 1437775 h 6858000"/>
              <a:gd name="connsiteX39" fmla="*/ 6011219 w 6092533"/>
              <a:gd name="connsiteY39" fmla="*/ 1476664 h 6858000"/>
              <a:gd name="connsiteX40" fmla="*/ 5988239 w 6092533"/>
              <a:gd name="connsiteY40" fmla="*/ 1550907 h 6858000"/>
              <a:gd name="connsiteX41" fmla="*/ 5975866 w 6092533"/>
              <a:gd name="connsiteY41" fmla="*/ 1588029 h 6858000"/>
              <a:gd name="connsiteX42" fmla="*/ 5963491 w 6092533"/>
              <a:gd name="connsiteY42" fmla="*/ 1625151 h 6858000"/>
              <a:gd name="connsiteX43" fmla="*/ 5951117 w 6092533"/>
              <a:gd name="connsiteY43" fmla="*/ 1662272 h 6858000"/>
              <a:gd name="connsiteX44" fmla="*/ 5936976 w 6092533"/>
              <a:gd name="connsiteY44" fmla="*/ 1699394 h 6858000"/>
              <a:gd name="connsiteX45" fmla="*/ 5922834 w 6092533"/>
              <a:gd name="connsiteY45" fmla="*/ 1734748 h 6858000"/>
              <a:gd name="connsiteX46" fmla="*/ 5906925 w 6092533"/>
              <a:gd name="connsiteY46" fmla="*/ 1770102 h 6858000"/>
              <a:gd name="connsiteX47" fmla="*/ 5889249 w 6092533"/>
              <a:gd name="connsiteY47" fmla="*/ 1805456 h 6858000"/>
              <a:gd name="connsiteX48" fmla="*/ 5873339 w 6092533"/>
              <a:gd name="connsiteY48" fmla="*/ 1840810 h 6858000"/>
              <a:gd name="connsiteX49" fmla="*/ 5834449 w 6092533"/>
              <a:gd name="connsiteY49" fmla="*/ 1920356 h 6858000"/>
              <a:gd name="connsiteX50" fmla="*/ 5793792 w 6092533"/>
              <a:gd name="connsiteY50" fmla="*/ 1999902 h 6858000"/>
              <a:gd name="connsiteX51" fmla="*/ 5749600 w 6092533"/>
              <a:gd name="connsiteY51" fmla="*/ 2079449 h 6858000"/>
              <a:gd name="connsiteX52" fmla="*/ 5703640 w 6092533"/>
              <a:gd name="connsiteY52" fmla="*/ 2160763 h 6858000"/>
              <a:gd name="connsiteX53" fmla="*/ 5655912 w 6092533"/>
              <a:gd name="connsiteY53" fmla="*/ 2242077 h 6858000"/>
              <a:gd name="connsiteX54" fmla="*/ 5604649 w 6092533"/>
              <a:gd name="connsiteY54" fmla="*/ 2325159 h 6858000"/>
              <a:gd name="connsiteX55" fmla="*/ 5551619 w 6092533"/>
              <a:gd name="connsiteY55" fmla="*/ 2406473 h 6858000"/>
              <a:gd name="connsiteX56" fmla="*/ 5496819 w 6092533"/>
              <a:gd name="connsiteY56" fmla="*/ 2491322 h 6858000"/>
              <a:gd name="connsiteX57" fmla="*/ 5442021 w 6092533"/>
              <a:gd name="connsiteY57" fmla="*/ 2574404 h 6858000"/>
              <a:gd name="connsiteX58" fmla="*/ 5383687 w 6092533"/>
              <a:gd name="connsiteY58" fmla="*/ 2659254 h 6858000"/>
              <a:gd name="connsiteX59" fmla="*/ 5323585 w 6092533"/>
              <a:gd name="connsiteY59" fmla="*/ 2744103 h 6858000"/>
              <a:gd name="connsiteX60" fmla="*/ 5261717 w 6092533"/>
              <a:gd name="connsiteY60" fmla="*/ 2828952 h 6858000"/>
              <a:gd name="connsiteX61" fmla="*/ 5199846 w 6092533"/>
              <a:gd name="connsiteY61" fmla="*/ 2915570 h 6858000"/>
              <a:gd name="connsiteX62" fmla="*/ 5134441 w 6092533"/>
              <a:gd name="connsiteY62" fmla="*/ 3002187 h 6858000"/>
              <a:gd name="connsiteX63" fmla="*/ 5003633 w 6092533"/>
              <a:gd name="connsiteY63" fmla="*/ 3177189 h 6858000"/>
              <a:gd name="connsiteX64" fmla="*/ 4867519 w 6092533"/>
              <a:gd name="connsiteY64" fmla="*/ 3352191 h 6858000"/>
              <a:gd name="connsiteX65" fmla="*/ 4729639 w 6092533"/>
              <a:gd name="connsiteY65" fmla="*/ 3530728 h 6858000"/>
              <a:gd name="connsiteX66" fmla="*/ 4446807 w 6092533"/>
              <a:gd name="connsiteY66" fmla="*/ 3891338 h 6858000"/>
              <a:gd name="connsiteX67" fmla="*/ 4303624 w 6092533"/>
              <a:gd name="connsiteY67" fmla="*/ 4073411 h 6858000"/>
              <a:gd name="connsiteX68" fmla="*/ 4160440 w 6092533"/>
              <a:gd name="connsiteY68" fmla="*/ 4255484 h 6858000"/>
              <a:gd name="connsiteX69" fmla="*/ 4020792 w 6092533"/>
              <a:gd name="connsiteY69" fmla="*/ 4439324 h 6858000"/>
              <a:gd name="connsiteX70" fmla="*/ 3950084 w 6092533"/>
              <a:gd name="connsiteY70" fmla="*/ 4531245 h 6858000"/>
              <a:gd name="connsiteX71" fmla="*/ 3881144 w 6092533"/>
              <a:gd name="connsiteY71" fmla="*/ 4623165 h 6858000"/>
              <a:gd name="connsiteX72" fmla="*/ 3812204 w 6092533"/>
              <a:gd name="connsiteY72" fmla="*/ 4715085 h 6858000"/>
              <a:gd name="connsiteX73" fmla="*/ 3745032 w 6092533"/>
              <a:gd name="connsiteY73" fmla="*/ 4807005 h 6858000"/>
              <a:gd name="connsiteX74" fmla="*/ 3677859 w 6092533"/>
              <a:gd name="connsiteY74" fmla="*/ 4898926 h 6858000"/>
              <a:gd name="connsiteX75" fmla="*/ 3612454 w 6092533"/>
              <a:gd name="connsiteY75" fmla="*/ 4990846 h 6858000"/>
              <a:gd name="connsiteX76" fmla="*/ 3548817 w 6092533"/>
              <a:gd name="connsiteY76" fmla="*/ 5084534 h 6858000"/>
              <a:gd name="connsiteX77" fmla="*/ 3485180 w 6092533"/>
              <a:gd name="connsiteY77" fmla="*/ 5176454 h 6858000"/>
              <a:gd name="connsiteX78" fmla="*/ 3425079 w 6092533"/>
              <a:gd name="connsiteY78" fmla="*/ 5268374 h 6858000"/>
              <a:gd name="connsiteX79" fmla="*/ 3363209 w 6092533"/>
              <a:gd name="connsiteY79" fmla="*/ 5362062 h 6858000"/>
              <a:gd name="connsiteX80" fmla="*/ 3304875 w 6092533"/>
              <a:gd name="connsiteY80" fmla="*/ 5453983 h 6858000"/>
              <a:gd name="connsiteX81" fmla="*/ 3246541 w 6092533"/>
              <a:gd name="connsiteY81" fmla="*/ 5545903 h 6858000"/>
              <a:gd name="connsiteX82" fmla="*/ 3191742 w 6092533"/>
              <a:gd name="connsiteY82" fmla="*/ 5637823 h 6858000"/>
              <a:gd name="connsiteX83" fmla="*/ 3138712 w 6092533"/>
              <a:gd name="connsiteY83" fmla="*/ 5731511 h 6858000"/>
              <a:gd name="connsiteX84" fmla="*/ 3089216 w 6092533"/>
              <a:gd name="connsiteY84" fmla="*/ 5823431 h 6858000"/>
              <a:gd name="connsiteX85" fmla="*/ 3039721 w 6092533"/>
              <a:gd name="connsiteY85" fmla="*/ 5915351 h 6858000"/>
              <a:gd name="connsiteX86" fmla="*/ 2993760 w 6092533"/>
              <a:gd name="connsiteY86" fmla="*/ 6007272 h 6858000"/>
              <a:gd name="connsiteX87" fmla="*/ 2949568 w 6092533"/>
              <a:gd name="connsiteY87" fmla="*/ 6099192 h 6858000"/>
              <a:gd name="connsiteX88" fmla="*/ 2907143 w 6092533"/>
              <a:gd name="connsiteY88" fmla="*/ 6191112 h 6858000"/>
              <a:gd name="connsiteX89" fmla="*/ 2868254 w 6092533"/>
              <a:gd name="connsiteY89" fmla="*/ 6281265 h 6858000"/>
              <a:gd name="connsiteX90" fmla="*/ 2832900 w 6092533"/>
              <a:gd name="connsiteY90" fmla="*/ 6373185 h 6858000"/>
              <a:gd name="connsiteX91" fmla="*/ 2799314 w 6092533"/>
              <a:gd name="connsiteY91" fmla="*/ 6465105 h 6858000"/>
              <a:gd name="connsiteX92" fmla="*/ 2767495 w 6092533"/>
              <a:gd name="connsiteY92" fmla="*/ 6557025 h 6858000"/>
              <a:gd name="connsiteX93" fmla="*/ 2740980 w 6092533"/>
              <a:gd name="connsiteY93" fmla="*/ 6647178 h 6858000"/>
              <a:gd name="connsiteX94" fmla="*/ 2716232 w 6092533"/>
              <a:gd name="connsiteY94" fmla="*/ 6737331 h 6858000"/>
              <a:gd name="connsiteX95" fmla="*/ 2695020 w 6092533"/>
              <a:gd name="connsiteY95" fmla="*/ 6827483 h 6858000"/>
              <a:gd name="connsiteX96" fmla="*/ 2688916 w 6092533"/>
              <a:gd name="connsiteY96" fmla="*/ 6858000 h 6858000"/>
              <a:gd name="connsiteX97" fmla="*/ 2495600 w 6092533"/>
              <a:gd name="connsiteY97" fmla="*/ 6858000 h 6858000"/>
              <a:gd name="connsiteX98" fmla="*/ 2309228 w 6092533"/>
              <a:gd name="connsiteY98" fmla="*/ 6858000 h 6858000"/>
              <a:gd name="connsiteX99" fmla="*/ 0 w 6092533"/>
              <a:gd name="connsiteY99" fmla="*/ 6858000 h 6858000"/>
              <a:gd name="connsiteX100" fmla="*/ 0 w 6092533"/>
              <a:gd name="connsiteY100" fmla="*/ 6669088 h 6858000"/>
              <a:gd name="connsiteX101" fmla="*/ 0 w 6092533"/>
              <a:gd name="connsiteY101" fmla="*/ 63093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92533" h="6858000">
                <a:moveTo>
                  <a:pt x="0" y="0"/>
                </a:moveTo>
                <a:lnTo>
                  <a:pt x="335359" y="0"/>
                </a:lnTo>
                <a:lnTo>
                  <a:pt x="479376" y="0"/>
                </a:lnTo>
                <a:lnTo>
                  <a:pt x="1055344" y="0"/>
                </a:lnTo>
                <a:lnTo>
                  <a:pt x="1343471" y="0"/>
                </a:lnTo>
                <a:lnTo>
                  <a:pt x="2351584" y="0"/>
                </a:lnTo>
                <a:lnTo>
                  <a:pt x="4987704" y="0"/>
                </a:lnTo>
                <a:lnTo>
                  <a:pt x="5889029" y="0"/>
                </a:lnTo>
                <a:lnTo>
                  <a:pt x="5891016" y="4172"/>
                </a:lnTo>
                <a:lnTo>
                  <a:pt x="5910461" y="39526"/>
                </a:lnTo>
                <a:lnTo>
                  <a:pt x="5928137" y="76648"/>
                </a:lnTo>
                <a:lnTo>
                  <a:pt x="5944047" y="113770"/>
                </a:lnTo>
                <a:lnTo>
                  <a:pt x="5958188" y="150891"/>
                </a:lnTo>
                <a:lnTo>
                  <a:pt x="5972330" y="188013"/>
                </a:lnTo>
                <a:lnTo>
                  <a:pt x="5986472" y="226902"/>
                </a:lnTo>
                <a:lnTo>
                  <a:pt x="5998845" y="264024"/>
                </a:lnTo>
                <a:lnTo>
                  <a:pt x="6011219" y="302913"/>
                </a:lnTo>
                <a:lnTo>
                  <a:pt x="6032431" y="378924"/>
                </a:lnTo>
                <a:lnTo>
                  <a:pt x="6041270" y="417813"/>
                </a:lnTo>
                <a:lnTo>
                  <a:pt x="6050108" y="456703"/>
                </a:lnTo>
                <a:lnTo>
                  <a:pt x="6064250" y="534482"/>
                </a:lnTo>
                <a:lnTo>
                  <a:pt x="6071321" y="575139"/>
                </a:lnTo>
                <a:lnTo>
                  <a:pt x="6076624" y="614028"/>
                </a:lnTo>
                <a:lnTo>
                  <a:pt x="6080159" y="652917"/>
                </a:lnTo>
                <a:lnTo>
                  <a:pt x="6085462" y="691807"/>
                </a:lnTo>
                <a:lnTo>
                  <a:pt x="6090765" y="771353"/>
                </a:lnTo>
                <a:lnTo>
                  <a:pt x="6092533" y="850899"/>
                </a:lnTo>
                <a:lnTo>
                  <a:pt x="6092533" y="891556"/>
                </a:lnTo>
                <a:lnTo>
                  <a:pt x="6092533" y="932213"/>
                </a:lnTo>
                <a:lnTo>
                  <a:pt x="6090765" y="971103"/>
                </a:lnTo>
                <a:lnTo>
                  <a:pt x="6088998" y="1009992"/>
                </a:lnTo>
                <a:lnTo>
                  <a:pt x="6085462" y="1050649"/>
                </a:lnTo>
                <a:lnTo>
                  <a:pt x="6083695" y="1089538"/>
                </a:lnTo>
                <a:lnTo>
                  <a:pt x="6073088" y="1167317"/>
                </a:lnTo>
                <a:lnTo>
                  <a:pt x="6062482" y="1246863"/>
                </a:lnTo>
                <a:lnTo>
                  <a:pt x="6055412" y="1285753"/>
                </a:lnTo>
                <a:lnTo>
                  <a:pt x="6048341" y="1322874"/>
                </a:lnTo>
                <a:lnTo>
                  <a:pt x="6030664" y="1400653"/>
                </a:lnTo>
                <a:lnTo>
                  <a:pt x="6021825" y="1437775"/>
                </a:lnTo>
                <a:lnTo>
                  <a:pt x="6011219" y="1476664"/>
                </a:lnTo>
                <a:lnTo>
                  <a:pt x="5988239" y="1550907"/>
                </a:lnTo>
                <a:lnTo>
                  <a:pt x="5975866" y="1588029"/>
                </a:lnTo>
                <a:lnTo>
                  <a:pt x="5963491" y="1625151"/>
                </a:lnTo>
                <a:lnTo>
                  <a:pt x="5951117" y="1662272"/>
                </a:lnTo>
                <a:lnTo>
                  <a:pt x="5936976" y="1699394"/>
                </a:lnTo>
                <a:lnTo>
                  <a:pt x="5922834" y="1734748"/>
                </a:lnTo>
                <a:lnTo>
                  <a:pt x="5906925" y="1770102"/>
                </a:lnTo>
                <a:lnTo>
                  <a:pt x="5889249" y="1805456"/>
                </a:lnTo>
                <a:lnTo>
                  <a:pt x="5873339" y="1840810"/>
                </a:lnTo>
                <a:lnTo>
                  <a:pt x="5834449" y="1920356"/>
                </a:lnTo>
                <a:lnTo>
                  <a:pt x="5793792" y="1999902"/>
                </a:lnTo>
                <a:lnTo>
                  <a:pt x="5749600" y="2079449"/>
                </a:lnTo>
                <a:lnTo>
                  <a:pt x="5703640" y="2160763"/>
                </a:lnTo>
                <a:lnTo>
                  <a:pt x="5655912" y="2242077"/>
                </a:lnTo>
                <a:lnTo>
                  <a:pt x="5604649" y="2325159"/>
                </a:lnTo>
                <a:lnTo>
                  <a:pt x="5551619" y="2406473"/>
                </a:lnTo>
                <a:lnTo>
                  <a:pt x="5496819" y="2491322"/>
                </a:lnTo>
                <a:lnTo>
                  <a:pt x="5442021" y="2574404"/>
                </a:lnTo>
                <a:lnTo>
                  <a:pt x="5383687" y="2659254"/>
                </a:lnTo>
                <a:lnTo>
                  <a:pt x="5323585" y="2744103"/>
                </a:lnTo>
                <a:lnTo>
                  <a:pt x="5261717" y="2828952"/>
                </a:lnTo>
                <a:lnTo>
                  <a:pt x="5199846" y="2915570"/>
                </a:lnTo>
                <a:lnTo>
                  <a:pt x="5134441" y="3002187"/>
                </a:lnTo>
                <a:lnTo>
                  <a:pt x="5003633" y="3177189"/>
                </a:lnTo>
                <a:lnTo>
                  <a:pt x="4867519" y="3352191"/>
                </a:lnTo>
                <a:lnTo>
                  <a:pt x="4729639" y="3530728"/>
                </a:lnTo>
                <a:lnTo>
                  <a:pt x="4446807" y="3891338"/>
                </a:lnTo>
                <a:lnTo>
                  <a:pt x="4303624" y="4073411"/>
                </a:lnTo>
                <a:lnTo>
                  <a:pt x="4160440" y="4255484"/>
                </a:lnTo>
                <a:lnTo>
                  <a:pt x="4020792" y="4439324"/>
                </a:lnTo>
                <a:lnTo>
                  <a:pt x="3950084" y="4531245"/>
                </a:lnTo>
                <a:lnTo>
                  <a:pt x="3881144" y="4623165"/>
                </a:lnTo>
                <a:lnTo>
                  <a:pt x="3812204" y="4715085"/>
                </a:lnTo>
                <a:lnTo>
                  <a:pt x="3745032" y="4807005"/>
                </a:lnTo>
                <a:lnTo>
                  <a:pt x="3677859" y="4898926"/>
                </a:lnTo>
                <a:lnTo>
                  <a:pt x="3612454" y="4990846"/>
                </a:lnTo>
                <a:lnTo>
                  <a:pt x="3548817" y="5084534"/>
                </a:lnTo>
                <a:lnTo>
                  <a:pt x="3485180" y="5176454"/>
                </a:lnTo>
                <a:lnTo>
                  <a:pt x="3425079" y="5268374"/>
                </a:lnTo>
                <a:lnTo>
                  <a:pt x="3363209" y="5362062"/>
                </a:lnTo>
                <a:lnTo>
                  <a:pt x="3304875" y="5453983"/>
                </a:lnTo>
                <a:lnTo>
                  <a:pt x="3246541" y="5545903"/>
                </a:lnTo>
                <a:lnTo>
                  <a:pt x="3191742" y="5637823"/>
                </a:lnTo>
                <a:lnTo>
                  <a:pt x="3138712" y="5731511"/>
                </a:lnTo>
                <a:lnTo>
                  <a:pt x="3089216" y="5823431"/>
                </a:lnTo>
                <a:lnTo>
                  <a:pt x="3039721" y="5915351"/>
                </a:lnTo>
                <a:lnTo>
                  <a:pt x="2993760" y="6007272"/>
                </a:lnTo>
                <a:lnTo>
                  <a:pt x="2949568" y="6099192"/>
                </a:lnTo>
                <a:lnTo>
                  <a:pt x="2907143" y="6191112"/>
                </a:lnTo>
                <a:lnTo>
                  <a:pt x="2868254" y="6281265"/>
                </a:lnTo>
                <a:lnTo>
                  <a:pt x="2832900" y="6373185"/>
                </a:lnTo>
                <a:lnTo>
                  <a:pt x="2799314" y="6465105"/>
                </a:lnTo>
                <a:lnTo>
                  <a:pt x="2767495" y="6557025"/>
                </a:lnTo>
                <a:lnTo>
                  <a:pt x="2740980" y="6647178"/>
                </a:lnTo>
                <a:lnTo>
                  <a:pt x="2716232" y="6737331"/>
                </a:lnTo>
                <a:lnTo>
                  <a:pt x="2695020" y="6827483"/>
                </a:lnTo>
                <a:lnTo>
                  <a:pt x="2688916" y="6858000"/>
                </a:lnTo>
                <a:lnTo>
                  <a:pt x="2495600" y="6858000"/>
                </a:lnTo>
                <a:lnTo>
                  <a:pt x="2309228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3" y="1773238"/>
            <a:ext cx="4896049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EDF262-22CF-449C-AAD7-9DDB1B759EDD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705ABBA-42AE-28C6-340E-9FD442E80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064" y="2996952"/>
            <a:ext cx="4896048" cy="31688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5D46E308-E890-A906-8F94-5AA6AC30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1251724" y="476250"/>
            <a:ext cx="316884" cy="720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674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4ACFC97-E08E-9599-60AA-48EEB4A8D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092533" cy="6858000"/>
          </a:xfrm>
          <a:custGeom>
            <a:avLst/>
            <a:gdLst>
              <a:gd name="connsiteX0" fmla="*/ 0 w 6092533"/>
              <a:gd name="connsiteY0" fmla="*/ 0 h 6858000"/>
              <a:gd name="connsiteX1" fmla="*/ 335359 w 6092533"/>
              <a:gd name="connsiteY1" fmla="*/ 0 h 6858000"/>
              <a:gd name="connsiteX2" fmla="*/ 479376 w 6092533"/>
              <a:gd name="connsiteY2" fmla="*/ 0 h 6858000"/>
              <a:gd name="connsiteX3" fmla="*/ 1055344 w 6092533"/>
              <a:gd name="connsiteY3" fmla="*/ 0 h 6858000"/>
              <a:gd name="connsiteX4" fmla="*/ 1343471 w 6092533"/>
              <a:gd name="connsiteY4" fmla="*/ 0 h 6858000"/>
              <a:gd name="connsiteX5" fmla="*/ 2351584 w 6092533"/>
              <a:gd name="connsiteY5" fmla="*/ 0 h 6858000"/>
              <a:gd name="connsiteX6" fmla="*/ 4987704 w 6092533"/>
              <a:gd name="connsiteY6" fmla="*/ 0 h 6858000"/>
              <a:gd name="connsiteX7" fmla="*/ 5889029 w 6092533"/>
              <a:gd name="connsiteY7" fmla="*/ 0 h 6858000"/>
              <a:gd name="connsiteX8" fmla="*/ 5891016 w 6092533"/>
              <a:gd name="connsiteY8" fmla="*/ 4172 h 6858000"/>
              <a:gd name="connsiteX9" fmla="*/ 5910461 w 6092533"/>
              <a:gd name="connsiteY9" fmla="*/ 39526 h 6858000"/>
              <a:gd name="connsiteX10" fmla="*/ 5928137 w 6092533"/>
              <a:gd name="connsiteY10" fmla="*/ 76648 h 6858000"/>
              <a:gd name="connsiteX11" fmla="*/ 5944047 w 6092533"/>
              <a:gd name="connsiteY11" fmla="*/ 113770 h 6858000"/>
              <a:gd name="connsiteX12" fmla="*/ 5958188 w 6092533"/>
              <a:gd name="connsiteY12" fmla="*/ 150891 h 6858000"/>
              <a:gd name="connsiteX13" fmla="*/ 5972330 w 6092533"/>
              <a:gd name="connsiteY13" fmla="*/ 188013 h 6858000"/>
              <a:gd name="connsiteX14" fmla="*/ 5986472 w 6092533"/>
              <a:gd name="connsiteY14" fmla="*/ 226902 h 6858000"/>
              <a:gd name="connsiteX15" fmla="*/ 5998845 w 6092533"/>
              <a:gd name="connsiteY15" fmla="*/ 264024 h 6858000"/>
              <a:gd name="connsiteX16" fmla="*/ 6011219 w 6092533"/>
              <a:gd name="connsiteY16" fmla="*/ 302913 h 6858000"/>
              <a:gd name="connsiteX17" fmla="*/ 6032431 w 6092533"/>
              <a:gd name="connsiteY17" fmla="*/ 378924 h 6858000"/>
              <a:gd name="connsiteX18" fmla="*/ 6041270 w 6092533"/>
              <a:gd name="connsiteY18" fmla="*/ 417813 h 6858000"/>
              <a:gd name="connsiteX19" fmla="*/ 6050108 w 6092533"/>
              <a:gd name="connsiteY19" fmla="*/ 456703 h 6858000"/>
              <a:gd name="connsiteX20" fmla="*/ 6064250 w 6092533"/>
              <a:gd name="connsiteY20" fmla="*/ 534482 h 6858000"/>
              <a:gd name="connsiteX21" fmla="*/ 6071321 w 6092533"/>
              <a:gd name="connsiteY21" fmla="*/ 575139 h 6858000"/>
              <a:gd name="connsiteX22" fmla="*/ 6076624 w 6092533"/>
              <a:gd name="connsiteY22" fmla="*/ 614028 h 6858000"/>
              <a:gd name="connsiteX23" fmla="*/ 6080159 w 6092533"/>
              <a:gd name="connsiteY23" fmla="*/ 652917 h 6858000"/>
              <a:gd name="connsiteX24" fmla="*/ 6085462 w 6092533"/>
              <a:gd name="connsiteY24" fmla="*/ 691807 h 6858000"/>
              <a:gd name="connsiteX25" fmla="*/ 6090765 w 6092533"/>
              <a:gd name="connsiteY25" fmla="*/ 771353 h 6858000"/>
              <a:gd name="connsiteX26" fmla="*/ 6092533 w 6092533"/>
              <a:gd name="connsiteY26" fmla="*/ 850899 h 6858000"/>
              <a:gd name="connsiteX27" fmla="*/ 6092533 w 6092533"/>
              <a:gd name="connsiteY27" fmla="*/ 891556 h 6858000"/>
              <a:gd name="connsiteX28" fmla="*/ 6092533 w 6092533"/>
              <a:gd name="connsiteY28" fmla="*/ 932213 h 6858000"/>
              <a:gd name="connsiteX29" fmla="*/ 6090765 w 6092533"/>
              <a:gd name="connsiteY29" fmla="*/ 971103 h 6858000"/>
              <a:gd name="connsiteX30" fmla="*/ 6088998 w 6092533"/>
              <a:gd name="connsiteY30" fmla="*/ 1009992 h 6858000"/>
              <a:gd name="connsiteX31" fmla="*/ 6085462 w 6092533"/>
              <a:gd name="connsiteY31" fmla="*/ 1050649 h 6858000"/>
              <a:gd name="connsiteX32" fmla="*/ 6083695 w 6092533"/>
              <a:gd name="connsiteY32" fmla="*/ 1089538 h 6858000"/>
              <a:gd name="connsiteX33" fmla="*/ 6073088 w 6092533"/>
              <a:gd name="connsiteY33" fmla="*/ 1167317 h 6858000"/>
              <a:gd name="connsiteX34" fmla="*/ 6062482 w 6092533"/>
              <a:gd name="connsiteY34" fmla="*/ 1246863 h 6858000"/>
              <a:gd name="connsiteX35" fmla="*/ 6055412 w 6092533"/>
              <a:gd name="connsiteY35" fmla="*/ 1285753 h 6858000"/>
              <a:gd name="connsiteX36" fmla="*/ 6048341 w 6092533"/>
              <a:gd name="connsiteY36" fmla="*/ 1322874 h 6858000"/>
              <a:gd name="connsiteX37" fmla="*/ 6030664 w 6092533"/>
              <a:gd name="connsiteY37" fmla="*/ 1400653 h 6858000"/>
              <a:gd name="connsiteX38" fmla="*/ 6021825 w 6092533"/>
              <a:gd name="connsiteY38" fmla="*/ 1437775 h 6858000"/>
              <a:gd name="connsiteX39" fmla="*/ 6011219 w 6092533"/>
              <a:gd name="connsiteY39" fmla="*/ 1476664 h 6858000"/>
              <a:gd name="connsiteX40" fmla="*/ 5988239 w 6092533"/>
              <a:gd name="connsiteY40" fmla="*/ 1550907 h 6858000"/>
              <a:gd name="connsiteX41" fmla="*/ 5975866 w 6092533"/>
              <a:gd name="connsiteY41" fmla="*/ 1588029 h 6858000"/>
              <a:gd name="connsiteX42" fmla="*/ 5963491 w 6092533"/>
              <a:gd name="connsiteY42" fmla="*/ 1625151 h 6858000"/>
              <a:gd name="connsiteX43" fmla="*/ 5951117 w 6092533"/>
              <a:gd name="connsiteY43" fmla="*/ 1662272 h 6858000"/>
              <a:gd name="connsiteX44" fmla="*/ 5936976 w 6092533"/>
              <a:gd name="connsiteY44" fmla="*/ 1699394 h 6858000"/>
              <a:gd name="connsiteX45" fmla="*/ 5922834 w 6092533"/>
              <a:gd name="connsiteY45" fmla="*/ 1734748 h 6858000"/>
              <a:gd name="connsiteX46" fmla="*/ 5906925 w 6092533"/>
              <a:gd name="connsiteY46" fmla="*/ 1770102 h 6858000"/>
              <a:gd name="connsiteX47" fmla="*/ 5889249 w 6092533"/>
              <a:gd name="connsiteY47" fmla="*/ 1805456 h 6858000"/>
              <a:gd name="connsiteX48" fmla="*/ 5873339 w 6092533"/>
              <a:gd name="connsiteY48" fmla="*/ 1840810 h 6858000"/>
              <a:gd name="connsiteX49" fmla="*/ 5834449 w 6092533"/>
              <a:gd name="connsiteY49" fmla="*/ 1920356 h 6858000"/>
              <a:gd name="connsiteX50" fmla="*/ 5793792 w 6092533"/>
              <a:gd name="connsiteY50" fmla="*/ 1999902 h 6858000"/>
              <a:gd name="connsiteX51" fmla="*/ 5749600 w 6092533"/>
              <a:gd name="connsiteY51" fmla="*/ 2079449 h 6858000"/>
              <a:gd name="connsiteX52" fmla="*/ 5703640 w 6092533"/>
              <a:gd name="connsiteY52" fmla="*/ 2160763 h 6858000"/>
              <a:gd name="connsiteX53" fmla="*/ 5655912 w 6092533"/>
              <a:gd name="connsiteY53" fmla="*/ 2242077 h 6858000"/>
              <a:gd name="connsiteX54" fmla="*/ 5604649 w 6092533"/>
              <a:gd name="connsiteY54" fmla="*/ 2325159 h 6858000"/>
              <a:gd name="connsiteX55" fmla="*/ 5551619 w 6092533"/>
              <a:gd name="connsiteY55" fmla="*/ 2406473 h 6858000"/>
              <a:gd name="connsiteX56" fmla="*/ 5496819 w 6092533"/>
              <a:gd name="connsiteY56" fmla="*/ 2491322 h 6858000"/>
              <a:gd name="connsiteX57" fmla="*/ 5442021 w 6092533"/>
              <a:gd name="connsiteY57" fmla="*/ 2574404 h 6858000"/>
              <a:gd name="connsiteX58" fmla="*/ 5383687 w 6092533"/>
              <a:gd name="connsiteY58" fmla="*/ 2659254 h 6858000"/>
              <a:gd name="connsiteX59" fmla="*/ 5323585 w 6092533"/>
              <a:gd name="connsiteY59" fmla="*/ 2744103 h 6858000"/>
              <a:gd name="connsiteX60" fmla="*/ 5261717 w 6092533"/>
              <a:gd name="connsiteY60" fmla="*/ 2828952 h 6858000"/>
              <a:gd name="connsiteX61" fmla="*/ 5199846 w 6092533"/>
              <a:gd name="connsiteY61" fmla="*/ 2915570 h 6858000"/>
              <a:gd name="connsiteX62" fmla="*/ 5134441 w 6092533"/>
              <a:gd name="connsiteY62" fmla="*/ 3002187 h 6858000"/>
              <a:gd name="connsiteX63" fmla="*/ 5003633 w 6092533"/>
              <a:gd name="connsiteY63" fmla="*/ 3177189 h 6858000"/>
              <a:gd name="connsiteX64" fmla="*/ 4867519 w 6092533"/>
              <a:gd name="connsiteY64" fmla="*/ 3352191 h 6858000"/>
              <a:gd name="connsiteX65" fmla="*/ 4729639 w 6092533"/>
              <a:gd name="connsiteY65" fmla="*/ 3530728 h 6858000"/>
              <a:gd name="connsiteX66" fmla="*/ 4446807 w 6092533"/>
              <a:gd name="connsiteY66" fmla="*/ 3891338 h 6858000"/>
              <a:gd name="connsiteX67" fmla="*/ 4303624 w 6092533"/>
              <a:gd name="connsiteY67" fmla="*/ 4073411 h 6858000"/>
              <a:gd name="connsiteX68" fmla="*/ 4160440 w 6092533"/>
              <a:gd name="connsiteY68" fmla="*/ 4255484 h 6858000"/>
              <a:gd name="connsiteX69" fmla="*/ 4020792 w 6092533"/>
              <a:gd name="connsiteY69" fmla="*/ 4439324 h 6858000"/>
              <a:gd name="connsiteX70" fmla="*/ 3950084 w 6092533"/>
              <a:gd name="connsiteY70" fmla="*/ 4531245 h 6858000"/>
              <a:gd name="connsiteX71" fmla="*/ 3881144 w 6092533"/>
              <a:gd name="connsiteY71" fmla="*/ 4623165 h 6858000"/>
              <a:gd name="connsiteX72" fmla="*/ 3812204 w 6092533"/>
              <a:gd name="connsiteY72" fmla="*/ 4715085 h 6858000"/>
              <a:gd name="connsiteX73" fmla="*/ 3745032 w 6092533"/>
              <a:gd name="connsiteY73" fmla="*/ 4807005 h 6858000"/>
              <a:gd name="connsiteX74" fmla="*/ 3677859 w 6092533"/>
              <a:gd name="connsiteY74" fmla="*/ 4898926 h 6858000"/>
              <a:gd name="connsiteX75" fmla="*/ 3612454 w 6092533"/>
              <a:gd name="connsiteY75" fmla="*/ 4990846 h 6858000"/>
              <a:gd name="connsiteX76" fmla="*/ 3548817 w 6092533"/>
              <a:gd name="connsiteY76" fmla="*/ 5084534 h 6858000"/>
              <a:gd name="connsiteX77" fmla="*/ 3485180 w 6092533"/>
              <a:gd name="connsiteY77" fmla="*/ 5176454 h 6858000"/>
              <a:gd name="connsiteX78" fmla="*/ 3425079 w 6092533"/>
              <a:gd name="connsiteY78" fmla="*/ 5268374 h 6858000"/>
              <a:gd name="connsiteX79" fmla="*/ 3363209 w 6092533"/>
              <a:gd name="connsiteY79" fmla="*/ 5362062 h 6858000"/>
              <a:gd name="connsiteX80" fmla="*/ 3304875 w 6092533"/>
              <a:gd name="connsiteY80" fmla="*/ 5453983 h 6858000"/>
              <a:gd name="connsiteX81" fmla="*/ 3246541 w 6092533"/>
              <a:gd name="connsiteY81" fmla="*/ 5545903 h 6858000"/>
              <a:gd name="connsiteX82" fmla="*/ 3191742 w 6092533"/>
              <a:gd name="connsiteY82" fmla="*/ 5637823 h 6858000"/>
              <a:gd name="connsiteX83" fmla="*/ 3138712 w 6092533"/>
              <a:gd name="connsiteY83" fmla="*/ 5731511 h 6858000"/>
              <a:gd name="connsiteX84" fmla="*/ 3089216 w 6092533"/>
              <a:gd name="connsiteY84" fmla="*/ 5823431 h 6858000"/>
              <a:gd name="connsiteX85" fmla="*/ 3039721 w 6092533"/>
              <a:gd name="connsiteY85" fmla="*/ 5915351 h 6858000"/>
              <a:gd name="connsiteX86" fmla="*/ 2993760 w 6092533"/>
              <a:gd name="connsiteY86" fmla="*/ 6007272 h 6858000"/>
              <a:gd name="connsiteX87" fmla="*/ 2949568 w 6092533"/>
              <a:gd name="connsiteY87" fmla="*/ 6099192 h 6858000"/>
              <a:gd name="connsiteX88" fmla="*/ 2907143 w 6092533"/>
              <a:gd name="connsiteY88" fmla="*/ 6191112 h 6858000"/>
              <a:gd name="connsiteX89" fmla="*/ 2868254 w 6092533"/>
              <a:gd name="connsiteY89" fmla="*/ 6281265 h 6858000"/>
              <a:gd name="connsiteX90" fmla="*/ 2832900 w 6092533"/>
              <a:gd name="connsiteY90" fmla="*/ 6373185 h 6858000"/>
              <a:gd name="connsiteX91" fmla="*/ 2799314 w 6092533"/>
              <a:gd name="connsiteY91" fmla="*/ 6465105 h 6858000"/>
              <a:gd name="connsiteX92" fmla="*/ 2767495 w 6092533"/>
              <a:gd name="connsiteY92" fmla="*/ 6557025 h 6858000"/>
              <a:gd name="connsiteX93" fmla="*/ 2740980 w 6092533"/>
              <a:gd name="connsiteY93" fmla="*/ 6647178 h 6858000"/>
              <a:gd name="connsiteX94" fmla="*/ 2716232 w 6092533"/>
              <a:gd name="connsiteY94" fmla="*/ 6737331 h 6858000"/>
              <a:gd name="connsiteX95" fmla="*/ 2695020 w 6092533"/>
              <a:gd name="connsiteY95" fmla="*/ 6827483 h 6858000"/>
              <a:gd name="connsiteX96" fmla="*/ 2688916 w 6092533"/>
              <a:gd name="connsiteY96" fmla="*/ 6858000 h 6858000"/>
              <a:gd name="connsiteX97" fmla="*/ 2495600 w 6092533"/>
              <a:gd name="connsiteY97" fmla="*/ 6858000 h 6858000"/>
              <a:gd name="connsiteX98" fmla="*/ 2309228 w 6092533"/>
              <a:gd name="connsiteY98" fmla="*/ 6858000 h 6858000"/>
              <a:gd name="connsiteX99" fmla="*/ 0 w 6092533"/>
              <a:gd name="connsiteY99" fmla="*/ 6858000 h 6858000"/>
              <a:gd name="connsiteX100" fmla="*/ 0 w 6092533"/>
              <a:gd name="connsiteY100" fmla="*/ 6669088 h 6858000"/>
              <a:gd name="connsiteX101" fmla="*/ 0 w 6092533"/>
              <a:gd name="connsiteY101" fmla="*/ 63093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92533" h="6858000">
                <a:moveTo>
                  <a:pt x="0" y="0"/>
                </a:moveTo>
                <a:lnTo>
                  <a:pt x="335359" y="0"/>
                </a:lnTo>
                <a:lnTo>
                  <a:pt x="479376" y="0"/>
                </a:lnTo>
                <a:lnTo>
                  <a:pt x="1055344" y="0"/>
                </a:lnTo>
                <a:lnTo>
                  <a:pt x="1343471" y="0"/>
                </a:lnTo>
                <a:lnTo>
                  <a:pt x="2351584" y="0"/>
                </a:lnTo>
                <a:lnTo>
                  <a:pt x="4987704" y="0"/>
                </a:lnTo>
                <a:lnTo>
                  <a:pt x="5889029" y="0"/>
                </a:lnTo>
                <a:lnTo>
                  <a:pt x="5891016" y="4172"/>
                </a:lnTo>
                <a:lnTo>
                  <a:pt x="5910461" y="39526"/>
                </a:lnTo>
                <a:lnTo>
                  <a:pt x="5928137" y="76648"/>
                </a:lnTo>
                <a:lnTo>
                  <a:pt x="5944047" y="113770"/>
                </a:lnTo>
                <a:lnTo>
                  <a:pt x="5958188" y="150891"/>
                </a:lnTo>
                <a:lnTo>
                  <a:pt x="5972330" y="188013"/>
                </a:lnTo>
                <a:lnTo>
                  <a:pt x="5986472" y="226902"/>
                </a:lnTo>
                <a:lnTo>
                  <a:pt x="5998845" y="264024"/>
                </a:lnTo>
                <a:lnTo>
                  <a:pt x="6011219" y="302913"/>
                </a:lnTo>
                <a:lnTo>
                  <a:pt x="6032431" y="378924"/>
                </a:lnTo>
                <a:lnTo>
                  <a:pt x="6041270" y="417813"/>
                </a:lnTo>
                <a:lnTo>
                  <a:pt x="6050108" y="456703"/>
                </a:lnTo>
                <a:lnTo>
                  <a:pt x="6064250" y="534482"/>
                </a:lnTo>
                <a:lnTo>
                  <a:pt x="6071321" y="575139"/>
                </a:lnTo>
                <a:lnTo>
                  <a:pt x="6076624" y="614028"/>
                </a:lnTo>
                <a:lnTo>
                  <a:pt x="6080159" y="652917"/>
                </a:lnTo>
                <a:lnTo>
                  <a:pt x="6085462" y="691807"/>
                </a:lnTo>
                <a:lnTo>
                  <a:pt x="6090765" y="771353"/>
                </a:lnTo>
                <a:lnTo>
                  <a:pt x="6092533" y="850899"/>
                </a:lnTo>
                <a:lnTo>
                  <a:pt x="6092533" y="891556"/>
                </a:lnTo>
                <a:lnTo>
                  <a:pt x="6092533" y="932213"/>
                </a:lnTo>
                <a:lnTo>
                  <a:pt x="6090765" y="971103"/>
                </a:lnTo>
                <a:lnTo>
                  <a:pt x="6088998" y="1009992"/>
                </a:lnTo>
                <a:lnTo>
                  <a:pt x="6085462" y="1050649"/>
                </a:lnTo>
                <a:lnTo>
                  <a:pt x="6083695" y="1089538"/>
                </a:lnTo>
                <a:lnTo>
                  <a:pt x="6073088" y="1167317"/>
                </a:lnTo>
                <a:lnTo>
                  <a:pt x="6062482" y="1246863"/>
                </a:lnTo>
                <a:lnTo>
                  <a:pt x="6055412" y="1285753"/>
                </a:lnTo>
                <a:lnTo>
                  <a:pt x="6048341" y="1322874"/>
                </a:lnTo>
                <a:lnTo>
                  <a:pt x="6030664" y="1400653"/>
                </a:lnTo>
                <a:lnTo>
                  <a:pt x="6021825" y="1437775"/>
                </a:lnTo>
                <a:lnTo>
                  <a:pt x="6011219" y="1476664"/>
                </a:lnTo>
                <a:lnTo>
                  <a:pt x="5988239" y="1550907"/>
                </a:lnTo>
                <a:lnTo>
                  <a:pt x="5975866" y="1588029"/>
                </a:lnTo>
                <a:lnTo>
                  <a:pt x="5963491" y="1625151"/>
                </a:lnTo>
                <a:lnTo>
                  <a:pt x="5951117" y="1662272"/>
                </a:lnTo>
                <a:lnTo>
                  <a:pt x="5936976" y="1699394"/>
                </a:lnTo>
                <a:lnTo>
                  <a:pt x="5922834" y="1734748"/>
                </a:lnTo>
                <a:lnTo>
                  <a:pt x="5906925" y="1770102"/>
                </a:lnTo>
                <a:lnTo>
                  <a:pt x="5889249" y="1805456"/>
                </a:lnTo>
                <a:lnTo>
                  <a:pt x="5873339" y="1840810"/>
                </a:lnTo>
                <a:lnTo>
                  <a:pt x="5834449" y="1920356"/>
                </a:lnTo>
                <a:lnTo>
                  <a:pt x="5793792" y="1999902"/>
                </a:lnTo>
                <a:lnTo>
                  <a:pt x="5749600" y="2079449"/>
                </a:lnTo>
                <a:lnTo>
                  <a:pt x="5703640" y="2160763"/>
                </a:lnTo>
                <a:lnTo>
                  <a:pt x="5655912" y="2242077"/>
                </a:lnTo>
                <a:lnTo>
                  <a:pt x="5604649" y="2325159"/>
                </a:lnTo>
                <a:lnTo>
                  <a:pt x="5551619" y="2406473"/>
                </a:lnTo>
                <a:lnTo>
                  <a:pt x="5496819" y="2491322"/>
                </a:lnTo>
                <a:lnTo>
                  <a:pt x="5442021" y="2574404"/>
                </a:lnTo>
                <a:lnTo>
                  <a:pt x="5383687" y="2659254"/>
                </a:lnTo>
                <a:lnTo>
                  <a:pt x="5323585" y="2744103"/>
                </a:lnTo>
                <a:lnTo>
                  <a:pt x="5261717" y="2828952"/>
                </a:lnTo>
                <a:lnTo>
                  <a:pt x="5199846" y="2915570"/>
                </a:lnTo>
                <a:lnTo>
                  <a:pt x="5134441" y="3002187"/>
                </a:lnTo>
                <a:lnTo>
                  <a:pt x="5003633" y="3177189"/>
                </a:lnTo>
                <a:lnTo>
                  <a:pt x="4867519" y="3352191"/>
                </a:lnTo>
                <a:lnTo>
                  <a:pt x="4729639" y="3530728"/>
                </a:lnTo>
                <a:lnTo>
                  <a:pt x="4446807" y="3891338"/>
                </a:lnTo>
                <a:lnTo>
                  <a:pt x="4303624" y="4073411"/>
                </a:lnTo>
                <a:lnTo>
                  <a:pt x="4160440" y="4255484"/>
                </a:lnTo>
                <a:lnTo>
                  <a:pt x="4020792" y="4439324"/>
                </a:lnTo>
                <a:lnTo>
                  <a:pt x="3950084" y="4531245"/>
                </a:lnTo>
                <a:lnTo>
                  <a:pt x="3881144" y="4623165"/>
                </a:lnTo>
                <a:lnTo>
                  <a:pt x="3812204" y="4715085"/>
                </a:lnTo>
                <a:lnTo>
                  <a:pt x="3745032" y="4807005"/>
                </a:lnTo>
                <a:lnTo>
                  <a:pt x="3677859" y="4898926"/>
                </a:lnTo>
                <a:lnTo>
                  <a:pt x="3612454" y="4990846"/>
                </a:lnTo>
                <a:lnTo>
                  <a:pt x="3548817" y="5084534"/>
                </a:lnTo>
                <a:lnTo>
                  <a:pt x="3485180" y="5176454"/>
                </a:lnTo>
                <a:lnTo>
                  <a:pt x="3425079" y="5268374"/>
                </a:lnTo>
                <a:lnTo>
                  <a:pt x="3363209" y="5362062"/>
                </a:lnTo>
                <a:lnTo>
                  <a:pt x="3304875" y="5453983"/>
                </a:lnTo>
                <a:lnTo>
                  <a:pt x="3246541" y="5545903"/>
                </a:lnTo>
                <a:lnTo>
                  <a:pt x="3191742" y="5637823"/>
                </a:lnTo>
                <a:lnTo>
                  <a:pt x="3138712" y="5731511"/>
                </a:lnTo>
                <a:lnTo>
                  <a:pt x="3089216" y="5823431"/>
                </a:lnTo>
                <a:lnTo>
                  <a:pt x="3039721" y="5915351"/>
                </a:lnTo>
                <a:lnTo>
                  <a:pt x="2993760" y="6007272"/>
                </a:lnTo>
                <a:lnTo>
                  <a:pt x="2949568" y="6099192"/>
                </a:lnTo>
                <a:lnTo>
                  <a:pt x="2907143" y="6191112"/>
                </a:lnTo>
                <a:lnTo>
                  <a:pt x="2868254" y="6281265"/>
                </a:lnTo>
                <a:lnTo>
                  <a:pt x="2832900" y="6373185"/>
                </a:lnTo>
                <a:lnTo>
                  <a:pt x="2799314" y="6465105"/>
                </a:lnTo>
                <a:lnTo>
                  <a:pt x="2767495" y="6557025"/>
                </a:lnTo>
                <a:lnTo>
                  <a:pt x="2740980" y="6647178"/>
                </a:lnTo>
                <a:lnTo>
                  <a:pt x="2716232" y="6737331"/>
                </a:lnTo>
                <a:lnTo>
                  <a:pt x="2695020" y="6827483"/>
                </a:lnTo>
                <a:lnTo>
                  <a:pt x="2688916" y="6858000"/>
                </a:lnTo>
                <a:lnTo>
                  <a:pt x="2495600" y="6858000"/>
                </a:lnTo>
                <a:lnTo>
                  <a:pt x="2309228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3" y="1773238"/>
            <a:ext cx="4896049" cy="108096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D6005C-FAC2-4207-9902-47E1B846638E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705ABBA-42AE-28C6-340E-9FD442E80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064" y="2996952"/>
            <a:ext cx="4896048" cy="31688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84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3FC680-D15C-4221-A5F6-1BD8DB4266A5}" type="datetime1">
              <a:rPr lang="fi-FI" smtClean="0"/>
              <a:t>21.11.2024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FEBA6D0-4C69-1898-7D11-48792D237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839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B10F241-A7A8-F0C2-EEB5-E9C64FFC8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455299-5344-40BA-9CE5-EB791BCBEC80}" type="datetime1">
              <a:rPr lang="fi-FI" smtClean="0"/>
              <a:t>21.11.2024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349451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DC195ED-F8E6-0076-F167-763CA71B4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161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8504763-0F82-BADA-39D1-A4DBB0BCF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72A66F1-8076-4ACE-889A-652FA5977FC6}" type="datetime1">
              <a:rPr lang="fi-FI" smtClean="0"/>
              <a:t>21.11.2024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349451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E576B48-7759-CE0C-3FC1-2284ECA29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530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8F39-2A27-4D03-9611-B17B70821041}" type="datetime1">
              <a:rPr lang="fi-FI" smtClean="0"/>
              <a:t>21.11.2024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720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50D69-AAF9-4D5F-A287-754680D6BA12}" type="datetime1">
              <a:rPr lang="fi-FI" smtClean="0"/>
              <a:t>21.11.2024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08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F8C568D-B006-4E50-AE9F-4891A1249F7A}" type="datetime1">
              <a:rPr lang="fi-FI" smtClean="0"/>
              <a:t>21.11.2024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659A81E-C5A2-8646-3414-B785C9C7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bg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445C5A7-9EB3-87B8-D215-FF7EA0B986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C682EF3D-D64D-6665-E630-993DE9AA17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FE4BFBE-F179-F473-2471-4A9F50EE972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Freeform 17">
            <a:hlinkClick r:id="rId2" tooltip="Facebook"/>
            <a:extLst>
              <a:ext uri="{FF2B5EF4-FFF2-40B4-BE49-F238E27FC236}">
                <a16:creationId xmlns:a16="http://schemas.microsoft.com/office/drawing/2014/main" id="{DAD9F2AB-4B93-B5F1-1CD6-A6F683BE5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74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Freeform 18">
            <a:hlinkClick r:id="rId3" tooltip="LinkedIn"/>
            <a:extLst>
              <a:ext uri="{FF2B5EF4-FFF2-40B4-BE49-F238E27FC236}">
                <a16:creationId xmlns:a16="http://schemas.microsoft.com/office/drawing/2014/main" id="{DF8D5BF9-8F4C-4F91-104A-B117F42FC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33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Freeform 19">
            <a:hlinkClick r:id="rId4" tooltip="YouTube"/>
            <a:extLst>
              <a:ext uri="{FF2B5EF4-FFF2-40B4-BE49-F238E27FC236}">
                <a16:creationId xmlns:a16="http://schemas.microsoft.com/office/drawing/2014/main" id="{1BE74E94-7932-C6A2-DEA4-E0E6F4A1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34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Freeform 6">
            <a:hlinkClick r:id="rId5" tooltip="Instagram"/>
            <a:extLst>
              <a:ext uri="{FF2B5EF4-FFF2-40B4-BE49-F238E27FC236}">
                <a16:creationId xmlns:a16="http://schemas.microsoft.com/office/drawing/2014/main" id="{DE66983C-67C5-AEF5-89F1-802FB980C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216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6" name="Freeform 21">
            <a:hlinkClick r:id="rId6" tooltip="TikTok"/>
            <a:extLst>
              <a:ext uri="{FF2B5EF4-FFF2-40B4-BE49-F238E27FC236}">
                <a16:creationId xmlns:a16="http://schemas.microsoft.com/office/drawing/2014/main" id="{7E4F9FA0-AF7C-B35A-2029-3FDEC005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384" y="5013176"/>
            <a:ext cx="287873" cy="288000"/>
          </a:xfrm>
          <a:custGeom>
            <a:avLst/>
            <a:gdLst>
              <a:gd name="T0" fmla="*/ 1585 w 2269"/>
              <a:gd name="T1" fmla="*/ 641 h 2270"/>
              <a:gd name="T2" fmla="*/ 1526 w 2269"/>
              <a:gd name="T3" fmla="*/ 583 h 2270"/>
              <a:gd name="T4" fmla="*/ 1478 w 2269"/>
              <a:gd name="T5" fmla="*/ 507 h 2270"/>
              <a:gd name="T6" fmla="*/ 1450 w 2269"/>
              <a:gd name="T7" fmla="*/ 428 h 2270"/>
              <a:gd name="T8" fmla="*/ 1443 w 2269"/>
              <a:gd name="T9" fmla="*/ 347 h 2270"/>
              <a:gd name="T10" fmla="*/ 1170 w 2269"/>
              <a:gd name="T11" fmla="*/ 1439 h 2270"/>
              <a:gd name="T12" fmla="*/ 1158 w 2269"/>
              <a:gd name="T13" fmla="*/ 1503 h 2270"/>
              <a:gd name="T14" fmla="*/ 1117 w 2269"/>
              <a:gd name="T15" fmla="*/ 1576 h 2270"/>
              <a:gd name="T16" fmla="*/ 1064 w 2269"/>
              <a:gd name="T17" fmla="*/ 1624 h 2270"/>
              <a:gd name="T18" fmla="*/ 983 w 2269"/>
              <a:gd name="T19" fmla="*/ 1657 h 2270"/>
              <a:gd name="T20" fmla="*/ 916 w 2269"/>
              <a:gd name="T21" fmla="*/ 1660 h 2270"/>
              <a:gd name="T22" fmla="*/ 850 w 2269"/>
              <a:gd name="T23" fmla="*/ 1643 h 2270"/>
              <a:gd name="T24" fmla="*/ 793 w 2269"/>
              <a:gd name="T25" fmla="*/ 1608 h 2270"/>
              <a:gd name="T26" fmla="*/ 749 w 2269"/>
              <a:gd name="T27" fmla="*/ 1559 h 2270"/>
              <a:gd name="T28" fmla="*/ 720 w 2269"/>
              <a:gd name="T29" fmla="*/ 1498 h 2270"/>
              <a:gd name="T30" fmla="*/ 709 w 2269"/>
              <a:gd name="T31" fmla="*/ 1429 h 2270"/>
              <a:gd name="T32" fmla="*/ 720 w 2269"/>
              <a:gd name="T33" fmla="*/ 1361 h 2270"/>
              <a:gd name="T34" fmla="*/ 749 w 2269"/>
              <a:gd name="T35" fmla="*/ 1300 h 2270"/>
              <a:gd name="T36" fmla="*/ 793 w 2269"/>
              <a:gd name="T37" fmla="*/ 1251 h 2270"/>
              <a:gd name="T38" fmla="*/ 850 w 2269"/>
              <a:gd name="T39" fmla="*/ 1216 h 2270"/>
              <a:gd name="T40" fmla="*/ 904 w 2269"/>
              <a:gd name="T41" fmla="*/ 1201 h 2270"/>
              <a:gd name="T42" fmla="*/ 984 w 2269"/>
              <a:gd name="T43" fmla="*/ 1202 h 2270"/>
              <a:gd name="T44" fmla="*/ 984 w 2269"/>
              <a:gd name="T45" fmla="*/ 929 h 2270"/>
              <a:gd name="T46" fmla="*/ 892 w 2269"/>
              <a:gd name="T47" fmla="*/ 930 h 2270"/>
              <a:gd name="T48" fmla="*/ 791 w 2269"/>
              <a:gd name="T49" fmla="*/ 952 h 2270"/>
              <a:gd name="T50" fmla="*/ 719 w 2269"/>
              <a:gd name="T51" fmla="*/ 981 h 2270"/>
              <a:gd name="T52" fmla="*/ 630 w 2269"/>
              <a:gd name="T53" fmla="*/ 1037 h 2270"/>
              <a:gd name="T54" fmla="*/ 578 w 2269"/>
              <a:gd name="T55" fmla="*/ 1086 h 2270"/>
              <a:gd name="T56" fmla="*/ 528 w 2269"/>
              <a:gd name="T57" fmla="*/ 1150 h 2270"/>
              <a:gd name="T58" fmla="*/ 481 w 2269"/>
              <a:gd name="T59" fmla="*/ 1237 h 2270"/>
              <a:gd name="T60" fmla="*/ 450 w 2269"/>
              <a:gd name="T61" fmla="*/ 1351 h 2270"/>
              <a:gd name="T62" fmla="*/ 444 w 2269"/>
              <a:gd name="T63" fmla="*/ 1460 h 2270"/>
              <a:gd name="T64" fmla="*/ 463 w 2269"/>
              <a:gd name="T65" fmla="*/ 1568 h 2270"/>
              <a:gd name="T66" fmla="*/ 501 w 2269"/>
              <a:gd name="T67" fmla="*/ 1664 h 2270"/>
              <a:gd name="T68" fmla="*/ 547 w 2269"/>
              <a:gd name="T69" fmla="*/ 1736 h 2270"/>
              <a:gd name="T70" fmla="*/ 632 w 2269"/>
              <a:gd name="T71" fmla="*/ 1823 h 2270"/>
              <a:gd name="T72" fmla="*/ 727 w 2269"/>
              <a:gd name="T73" fmla="*/ 1883 h 2270"/>
              <a:gd name="T74" fmla="*/ 854 w 2269"/>
              <a:gd name="T75" fmla="*/ 1923 h 2270"/>
              <a:gd name="T76" fmla="*/ 937 w 2269"/>
              <a:gd name="T77" fmla="*/ 1931 h 2270"/>
              <a:gd name="T78" fmla="*/ 1049 w 2269"/>
              <a:gd name="T79" fmla="*/ 1920 h 2270"/>
              <a:gd name="T80" fmla="*/ 1151 w 2269"/>
              <a:gd name="T81" fmla="*/ 1886 h 2270"/>
              <a:gd name="T82" fmla="*/ 1251 w 2269"/>
              <a:gd name="T83" fmla="*/ 1824 h 2270"/>
              <a:gd name="T84" fmla="*/ 1319 w 2269"/>
              <a:gd name="T85" fmla="*/ 1760 h 2270"/>
              <a:gd name="T86" fmla="*/ 1392 w 2269"/>
              <a:gd name="T87" fmla="*/ 1648 h 2270"/>
              <a:gd name="T88" fmla="*/ 1426 w 2269"/>
              <a:gd name="T89" fmla="*/ 1557 h 2270"/>
              <a:gd name="T90" fmla="*/ 1443 w 2269"/>
              <a:gd name="T91" fmla="*/ 1447 h 2270"/>
              <a:gd name="T92" fmla="*/ 1535 w 2269"/>
              <a:gd name="T93" fmla="*/ 929 h 2270"/>
              <a:gd name="T94" fmla="*/ 1653 w 2269"/>
              <a:gd name="T95" fmla="*/ 972 h 2270"/>
              <a:gd name="T96" fmla="*/ 1786 w 2269"/>
              <a:gd name="T97" fmla="*/ 993 h 2270"/>
              <a:gd name="T98" fmla="*/ 1789 w 2269"/>
              <a:gd name="T99" fmla="*/ 724 h 2270"/>
              <a:gd name="T100" fmla="*/ 1674 w 2269"/>
              <a:gd name="T101" fmla="*/ 695 h 2270"/>
              <a:gd name="T102" fmla="*/ 1702 w 2269"/>
              <a:gd name="T103" fmla="*/ 0 h 2270"/>
              <a:gd name="T104" fmla="*/ 1702 w 2269"/>
              <a:gd name="T105" fmla="*/ 2270 h 2270"/>
              <a:gd name="T106" fmla="*/ 0 w 2269"/>
              <a:gd name="T107" fmla="*/ 568 h 2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69" h="2270">
                <a:moveTo>
                  <a:pt x="1648" y="683"/>
                </a:moveTo>
                <a:lnTo>
                  <a:pt x="1632" y="674"/>
                </a:lnTo>
                <a:lnTo>
                  <a:pt x="1617" y="664"/>
                </a:lnTo>
                <a:lnTo>
                  <a:pt x="1606" y="657"/>
                </a:lnTo>
                <a:lnTo>
                  <a:pt x="1596" y="649"/>
                </a:lnTo>
                <a:lnTo>
                  <a:pt x="1585" y="641"/>
                </a:lnTo>
                <a:lnTo>
                  <a:pt x="1575" y="633"/>
                </a:lnTo>
                <a:lnTo>
                  <a:pt x="1565" y="624"/>
                </a:lnTo>
                <a:lnTo>
                  <a:pt x="1555" y="615"/>
                </a:lnTo>
                <a:lnTo>
                  <a:pt x="1546" y="606"/>
                </a:lnTo>
                <a:lnTo>
                  <a:pt x="1537" y="596"/>
                </a:lnTo>
                <a:lnTo>
                  <a:pt x="1526" y="583"/>
                </a:lnTo>
                <a:lnTo>
                  <a:pt x="1516" y="571"/>
                </a:lnTo>
                <a:lnTo>
                  <a:pt x="1507" y="557"/>
                </a:lnTo>
                <a:lnTo>
                  <a:pt x="1499" y="544"/>
                </a:lnTo>
                <a:lnTo>
                  <a:pt x="1491" y="531"/>
                </a:lnTo>
                <a:lnTo>
                  <a:pt x="1484" y="519"/>
                </a:lnTo>
                <a:lnTo>
                  <a:pt x="1478" y="507"/>
                </a:lnTo>
                <a:lnTo>
                  <a:pt x="1472" y="495"/>
                </a:lnTo>
                <a:lnTo>
                  <a:pt x="1467" y="483"/>
                </a:lnTo>
                <a:lnTo>
                  <a:pt x="1463" y="471"/>
                </a:lnTo>
                <a:lnTo>
                  <a:pt x="1459" y="460"/>
                </a:lnTo>
                <a:lnTo>
                  <a:pt x="1456" y="449"/>
                </a:lnTo>
                <a:lnTo>
                  <a:pt x="1450" y="428"/>
                </a:lnTo>
                <a:lnTo>
                  <a:pt x="1446" y="409"/>
                </a:lnTo>
                <a:lnTo>
                  <a:pt x="1444" y="394"/>
                </a:lnTo>
                <a:lnTo>
                  <a:pt x="1443" y="381"/>
                </a:lnTo>
                <a:lnTo>
                  <a:pt x="1442" y="370"/>
                </a:lnTo>
                <a:lnTo>
                  <a:pt x="1442" y="360"/>
                </a:lnTo>
                <a:lnTo>
                  <a:pt x="1443" y="347"/>
                </a:lnTo>
                <a:lnTo>
                  <a:pt x="1443" y="342"/>
                </a:lnTo>
                <a:lnTo>
                  <a:pt x="1171" y="342"/>
                </a:lnTo>
                <a:lnTo>
                  <a:pt x="1171" y="870"/>
                </a:lnTo>
                <a:lnTo>
                  <a:pt x="1171" y="1397"/>
                </a:lnTo>
                <a:lnTo>
                  <a:pt x="1170" y="1418"/>
                </a:lnTo>
                <a:lnTo>
                  <a:pt x="1170" y="1439"/>
                </a:lnTo>
                <a:lnTo>
                  <a:pt x="1170" y="1444"/>
                </a:lnTo>
                <a:lnTo>
                  <a:pt x="1170" y="1447"/>
                </a:lnTo>
                <a:lnTo>
                  <a:pt x="1168" y="1461"/>
                </a:lnTo>
                <a:lnTo>
                  <a:pt x="1166" y="1475"/>
                </a:lnTo>
                <a:lnTo>
                  <a:pt x="1162" y="1489"/>
                </a:lnTo>
                <a:lnTo>
                  <a:pt x="1158" y="1503"/>
                </a:lnTo>
                <a:lnTo>
                  <a:pt x="1153" y="1516"/>
                </a:lnTo>
                <a:lnTo>
                  <a:pt x="1148" y="1529"/>
                </a:lnTo>
                <a:lnTo>
                  <a:pt x="1141" y="1542"/>
                </a:lnTo>
                <a:lnTo>
                  <a:pt x="1134" y="1554"/>
                </a:lnTo>
                <a:lnTo>
                  <a:pt x="1125" y="1565"/>
                </a:lnTo>
                <a:lnTo>
                  <a:pt x="1117" y="1576"/>
                </a:lnTo>
                <a:lnTo>
                  <a:pt x="1112" y="1582"/>
                </a:lnTo>
                <a:lnTo>
                  <a:pt x="1108" y="1587"/>
                </a:lnTo>
                <a:lnTo>
                  <a:pt x="1098" y="1597"/>
                </a:lnTo>
                <a:lnTo>
                  <a:pt x="1087" y="1607"/>
                </a:lnTo>
                <a:lnTo>
                  <a:pt x="1076" y="1615"/>
                </a:lnTo>
                <a:lnTo>
                  <a:pt x="1064" y="1624"/>
                </a:lnTo>
                <a:lnTo>
                  <a:pt x="1052" y="1631"/>
                </a:lnTo>
                <a:lnTo>
                  <a:pt x="1039" y="1638"/>
                </a:lnTo>
                <a:lnTo>
                  <a:pt x="1025" y="1644"/>
                </a:lnTo>
                <a:lnTo>
                  <a:pt x="1012" y="1649"/>
                </a:lnTo>
                <a:lnTo>
                  <a:pt x="998" y="1653"/>
                </a:lnTo>
                <a:lnTo>
                  <a:pt x="983" y="1657"/>
                </a:lnTo>
                <a:lnTo>
                  <a:pt x="969" y="1659"/>
                </a:lnTo>
                <a:lnTo>
                  <a:pt x="961" y="1660"/>
                </a:lnTo>
                <a:lnTo>
                  <a:pt x="954" y="1660"/>
                </a:lnTo>
                <a:lnTo>
                  <a:pt x="939" y="1661"/>
                </a:lnTo>
                <a:lnTo>
                  <a:pt x="927" y="1661"/>
                </a:lnTo>
                <a:lnTo>
                  <a:pt x="916" y="1660"/>
                </a:lnTo>
                <a:lnTo>
                  <a:pt x="904" y="1658"/>
                </a:lnTo>
                <a:lnTo>
                  <a:pt x="893" y="1656"/>
                </a:lnTo>
                <a:lnTo>
                  <a:pt x="882" y="1654"/>
                </a:lnTo>
                <a:lnTo>
                  <a:pt x="871" y="1650"/>
                </a:lnTo>
                <a:lnTo>
                  <a:pt x="860" y="1647"/>
                </a:lnTo>
                <a:lnTo>
                  <a:pt x="850" y="1643"/>
                </a:lnTo>
                <a:lnTo>
                  <a:pt x="840" y="1638"/>
                </a:lnTo>
                <a:lnTo>
                  <a:pt x="830" y="1633"/>
                </a:lnTo>
                <a:lnTo>
                  <a:pt x="820" y="1627"/>
                </a:lnTo>
                <a:lnTo>
                  <a:pt x="811" y="1621"/>
                </a:lnTo>
                <a:lnTo>
                  <a:pt x="802" y="1615"/>
                </a:lnTo>
                <a:lnTo>
                  <a:pt x="793" y="1608"/>
                </a:lnTo>
                <a:lnTo>
                  <a:pt x="785" y="1601"/>
                </a:lnTo>
                <a:lnTo>
                  <a:pt x="777" y="1593"/>
                </a:lnTo>
                <a:lnTo>
                  <a:pt x="769" y="1585"/>
                </a:lnTo>
                <a:lnTo>
                  <a:pt x="762" y="1577"/>
                </a:lnTo>
                <a:lnTo>
                  <a:pt x="755" y="1568"/>
                </a:lnTo>
                <a:lnTo>
                  <a:pt x="749" y="1559"/>
                </a:lnTo>
                <a:lnTo>
                  <a:pt x="743" y="1549"/>
                </a:lnTo>
                <a:lnTo>
                  <a:pt x="737" y="1540"/>
                </a:lnTo>
                <a:lnTo>
                  <a:pt x="732" y="1530"/>
                </a:lnTo>
                <a:lnTo>
                  <a:pt x="727" y="1519"/>
                </a:lnTo>
                <a:lnTo>
                  <a:pt x="723" y="1509"/>
                </a:lnTo>
                <a:lnTo>
                  <a:pt x="720" y="1498"/>
                </a:lnTo>
                <a:lnTo>
                  <a:pt x="717" y="1487"/>
                </a:lnTo>
                <a:lnTo>
                  <a:pt x="714" y="1476"/>
                </a:lnTo>
                <a:lnTo>
                  <a:pt x="712" y="1465"/>
                </a:lnTo>
                <a:lnTo>
                  <a:pt x="711" y="1453"/>
                </a:lnTo>
                <a:lnTo>
                  <a:pt x="710" y="1441"/>
                </a:lnTo>
                <a:lnTo>
                  <a:pt x="709" y="1429"/>
                </a:lnTo>
                <a:lnTo>
                  <a:pt x="710" y="1417"/>
                </a:lnTo>
                <a:lnTo>
                  <a:pt x="711" y="1406"/>
                </a:lnTo>
                <a:lnTo>
                  <a:pt x="712" y="1394"/>
                </a:lnTo>
                <a:lnTo>
                  <a:pt x="714" y="1383"/>
                </a:lnTo>
                <a:lnTo>
                  <a:pt x="717" y="1371"/>
                </a:lnTo>
                <a:lnTo>
                  <a:pt x="720" y="1361"/>
                </a:lnTo>
                <a:lnTo>
                  <a:pt x="723" y="1350"/>
                </a:lnTo>
                <a:lnTo>
                  <a:pt x="727" y="1339"/>
                </a:lnTo>
                <a:lnTo>
                  <a:pt x="732" y="1329"/>
                </a:lnTo>
                <a:lnTo>
                  <a:pt x="737" y="1319"/>
                </a:lnTo>
                <a:lnTo>
                  <a:pt x="743" y="1309"/>
                </a:lnTo>
                <a:lnTo>
                  <a:pt x="749" y="1300"/>
                </a:lnTo>
                <a:lnTo>
                  <a:pt x="755" y="1291"/>
                </a:lnTo>
                <a:lnTo>
                  <a:pt x="762" y="1282"/>
                </a:lnTo>
                <a:lnTo>
                  <a:pt x="769" y="1274"/>
                </a:lnTo>
                <a:lnTo>
                  <a:pt x="777" y="1266"/>
                </a:lnTo>
                <a:lnTo>
                  <a:pt x="785" y="1258"/>
                </a:lnTo>
                <a:lnTo>
                  <a:pt x="793" y="1251"/>
                </a:lnTo>
                <a:lnTo>
                  <a:pt x="802" y="1244"/>
                </a:lnTo>
                <a:lnTo>
                  <a:pt x="811" y="1237"/>
                </a:lnTo>
                <a:lnTo>
                  <a:pt x="820" y="1231"/>
                </a:lnTo>
                <a:lnTo>
                  <a:pt x="830" y="1226"/>
                </a:lnTo>
                <a:lnTo>
                  <a:pt x="840" y="1221"/>
                </a:lnTo>
                <a:lnTo>
                  <a:pt x="850" y="1216"/>
                </a:lnTo>
                <a:lnTo>
                  <a:pt x="860" y="1212"/>
                </a:lnTo>
                <a:lnTo>
                  <a:pt x="871" y="1208"/>
                </a:lnTo>
                <a:lnTo>
                  <a:pt x="876" y="1207"/>
                </a:lnTo>
                <a:lnTo>
                  <a:pt x="882" y="1205"/>
                </a:lnTo>
                <a:lnTo>
                  <a:pt x="893" y="1203"/>
                </a:lnTo>
                <a:lnTo>
                  <a:pt x="904" y="1201"/>
                </a:lnTo>
                <a:lnTo>
                  <a:pt x="916" y="1199"/>
                </a:lnTo>
                <a:lnTo>
                  <a:pt x="927" y="1198"/>
                </a:lnTo>
                <a:lnTo>
                  <a:pt x="939" y="1198"/>
                </a:lnTo>
                <a:lnTo>
                  <a:pt x="957" y="1199"/>
                </a:lnTo>
                <a:lnTo>
                  <a:pt x="975" y="1201"/>
                </a:lnTo>
                <a:lnTo>
                  <a:pt x="984" y="1202"/>
                </a:lnTo>
                <a:lnTo>
                  <a:pt x="993" y="1204"/>
                </a:lnTo>
                <a:lnTo>
                  <a:pt x="1001" y="1206"/>
                </a:lnTo>
                <a:lnTo>
                  <a:pt x="1010" y="1209"/>
                </a:lnTo>
                <a:lnTo>
                  <a:pt x="1010" y="932"/>
                </a:lnTo>
                <a:lnTo>
                  <a:pt x="997" y="930"/>
                </a:lnTo>
                <a:lnTo>
                  <a:pt x="984" y="929"/>
                </a:lnTo>
                <a:lnTo>
                  <a:pt x="971" y="928"/>
                </a:lnTo>
                <a:lnTo>
                  <a:pt x="958" y="928"/>
                </a:lnTo>
                <a:lnTo>
                  <a:pt x="932" y="928"/>
                </a:lnTo>
                <a:lnTo>
                  <a:pt x="919" y="928"/>
                </a:lnTo>
                <a:lnTo>
                  <a:pt x="905" y="929"/>
                </a:lnTo>
                <a:lnTo>
                  <a:pt x="892" y="930"/>
                </a:lnTo>
                <a:lnTo>
                  <a:pt x="880" y="932"/>
                </a:lnTo>
                <a:lnTo>
                  <a:pt x="854" y="936"/>
                </a:lnTo>
                <a:lnTo>
                  <a:pt x="828" y="941"/>
                </a:lnTo>
                <a:lnTo>
                  <a:pt x="816" y="944"/>
                </a:lnTo>
                <a:lnTo>
                  <a:pt x="803" y="948"/>
                </a:lnTo>
                <a:lnTo>
                  <a:pt x="791" y="952"/>
                </a:lnTo>
                <a:lnTo>
                  <a:pt x="779" y="956"/>
                </a:lnTo>
                <a:lnTo>
                  <a:pt x="766" y="960"/>
                </a:lnTo>
                <a:lnTo>
                  <a:pt x="754" y="965"/>
                </a:lnTo>
                <a:lnTo>
                  <a:pt x="742" y="970"/>
                </a:lnTo>
                <a:lnTo>
                  <a:pt x="730" y="975"/>
                </a:lnTo>
                <a:lnTo>
                  <a:pt x="719" y="981"/>
                </a:lnTo>
                <a:lnTo>
                  <a:pt x="707" y="987"/>
                </a:lnTo>
                <a:lnTo>
                  <a:pt x="696" y="993"/>
                </a:lnTo>
                <a:lnTo>
                  <a:pt x="684" y="1000"/>
                </a:lnTo>
                <a:lnTo>
                  <a:pt x="662" y="1014"/>
                </a:lnTo>
                <a:lnTo>
                  <a:pt x="641" y="1029"/>
                </a:lnTo>
                <a:lnTo>
                  <a:pt x="630" y="1037"/>
                </a:lnTo>
                <a:lnTo>
                  <a:pt x="620" y="1046"/>
                </a:lnTo>
                <a:lnTo>
                  <a:pt x="611" y="1053"/>
                </a:lnTo>
                <a:lnTo>
                  <a:pt x="603" y="1061"/>
                </a:lnTo>
                <a:lnTo>
                  <a:pt x="595" y="1069"/>
                </a:lnTo>
                <a:lnTo>
                  <a:pt x="586" y="1078"/>
                </a:lnTo>
                <a:lnTo>
                  <a:pt x="578" y="1086"/>
                </a:lnTo>
                <a:lnTo>
                  <a:pt x="571" y="1095"/>
                </a:lnTo>
                <a:lnTo>
                  <a:pt x="563" y="1104"/>
                </a:lnTo>
                <a:lnTo>
                  <a:pt x="556" y="1113"/>
                </a:lnTo>
                <a:lnTo>
                  <a:pt x="548" y="1122"/>
                </a:lnTo>
                <a:lnTo>
                  <a:pt x="541" y="1131"/>
                </a:lnTo>
                <a:lnTo>
                  <a:pt x="528" y="1150"/>
                </a:lnTo>
                <a:lnTo>
                  <a:pt x="515" y="1169"/>
                </a:lnTo>
                <a:lnTo>
                  <a:pt x="504" y="1190"/>
                </a:lnTo>
                <a:lnTo>
                  <a:pt x="498" y="1200"/>
                </a:lnTo>
                <a:lnTo>
                  <a:pt x="494" y="1207"/>
                </a:lnTo>
                <a:lnTo>
                  <a:pt x="490" y="1216"/>
                </a:lnTo>
                <a:lnTo>
                  <a:pt x="481" y="1237"/>
                </a:lnTo>
                <a:lnTo>
                  <a:pt x="471" y="1263"/>
                </a:lnTo>
                <a:lnTo>
                  <a:pt x="466" y="1278"/>
                </a:lnTo>
                <a:lnTo>
                  <a:pt x="462" y="1295"/>
                </a:lnTo>
                <a:lnTo>
                  <a:pt x="457" y="1312"/>
                </a:lnTo>
                <a:lnTo>
                  <a:pt x="453" y="1331"/>
                </a:lnTo>
                <a:lnTo>
                  <a:pt x="450" y="1351"/>
                </a:lnTo>
                <a:lnTo>
                  <a:pt x="447" y="1372"/>
                </a:lnTo>
                <a:lnTo>
                  <a:pt x="445" y="1395"/>
                </a:lnTo>
                <a:lnTo>
                  <a:pt x="443" y="1419"/>
                </a:lnTo>
                <a:lnTo>
                  <a:pt x="443" y="1432"/>
                </a:lnTo>
                <a:lnTo>
                  <a:pt x="443" y="1446"/>
                </a:lnTo>
                <a:lnTo>
                  <a:pt x="444" y="1460"/>
                </a:lnTo>
                <a:lnTo>
                  <a:pt x="445" y="1473"/>
                </a:lnTo>
                <a:lnTo>
                  <a:pt x="448" y="1500"/>
                </a:lnTo>
                <a:lnTo>
                  <a:pt x="450" y="1513"/>
                </a:lnTo>
                <a:lnTo>
                  <a:pt x="453" y="1525"/>
                </a:lnTo>
                <a:lnTo>
                  <a:pt x="458" y="1548"/>
                </a:lnTo>
                <a:lnTo>
                  <a:pt x="463" y="1568"/>
                </a:lnTo>
                <a:lnTo>
                  <a:pt x="468" y="1586"/>
                </a:lnTo>
                <a:lnTo>
                  <a:pt x="473" y="1600"/>
                </a:lnTo>
                <a:lnTo>
                  <a:pt x="481" y="1621"/>
                </a:lnTo>
                <a:lnTo>
                  <a:pt x="488" y="1637"/>
                </a:lnTo>
                <a:lnTo>
                  <a:pt x="496" y="1655"/>
                </a:lnTo>
                <a:lnTo>
                  <a:pt x="501" y="1664"/>
                </a:lnTo>
                <a:lnTo>
                  <a:pt x="507" y="1674"/>
                </a:lnTo>
                <a:lnTo>
                  <a:pt x="512" y="1684"/>
                </a:lnTo>
                <a:lnTo>
                  <a:pt x="518" y="1694"/>
                </a:lnTo>
                <a:lnTo>
                  <a:pt x="532" y="1716"/>
                </a:lnTo>
                <a:lnTo>
                  <a:pt x="539" y="1726"/>
                </a:lnTo>
                <a:lnTo>
                  <a:pt x="547" y="1736"/>
                </a:lnTo>
                <a:lnTo>
                  <a:pt x="559" y="1752"/>
                </a:lnTo>
                <a:lnTo>
                  <a:pt x="573" y="1767"/>
                </a:lnTo>
                <a:lnTo>
                  <a:pt x="587" y="1782"/>
                </a:lnTo>
                <a:lnTo>
                  <a:pt x="602" y="1796"/>
                </a:lnTo>
                <a:lnTo>
                  <a:pt x="617" y="1810"/>
                </a:lnTo>
                <a:lnTo>
                  <a:pt x="632" y="1823"/>
                </a:lnTo>
                <a:lnTo>
                  <a:pt x="648" y="1836"/>
                </a:lnTo>
                <a:lnTo>
                  <a:pt x="665" y="1848"/>
                </a:lnTo>
                <a:lnTo>
                  <a:pt x="690" y="1863"/>
                </a:lnTo>
                <a:lnTo>
                  <a:pt x="702" y="1870"/>
                </a:lnTo>
                <a:lnTo>
                  <a:pt x="715" y="1877"/>
                </a:lnTo>
                <a:lnTo>
                  <a:pt x="727" y="1883"/>
                </a:lnTo>
                <a:lnTo>
                  <a:pt x="740" y="1889"/>
                </a:lnTo>
                <a:lnTo>
                  <a:pt x="764" y="1899"/>
                </a:lnTo>
                <a:lnTo>
                  <a:pt x="788" y="1907"/>
                </a:lnTo>
                <a:lnTo>
                  <a:pt x="811" y="1914"/>
                </a:lnTo>
                <a:lnTo>
                  <a:pt x="833" y="1919"/>
                </a:lnTo>
                <a:lnTo>
                  <a:pt x="854" y="1923"/>
                </a:lnTo>
                <a:lnTo>
                  <a:pt x="873" y="1926"/>
                </a:lnTo>
                <a:lnTo>
                  <a:pt x="890" y="1929"/>
                </a:lnTo>
                <a:lnTo>
                  <a:pt x="906" y="1930"/>
                </a:lnTo>
                <a:lnTo>
                  <a:pt x="919" y="1931"/>
                </a:lnTo>
                <a:lnTo>
                  <a:pt x="929" y="1931"/>
                </a:lnTo>
                <a:lnTo>
                  <a:pt x="937" y="1931"/>
                </a:lnTo>
                <a:lnTo>
                  <a:pt x="944" y="1931"/>
                </a:lnTo>
                <a:lnTo>
                  <a:pt x="973" y="1930"/>
                </a:lnTo>
                <a:lnTo>
                  <a:pt x="995" y="1929"/>
                </a:lnTo>
                <a:lnTo>
                  <a:pt x="1007" y="1927"/>
                </a:lnTo>
                <a:lnTo>
                  <a:pt x="1020" y="1925"/>
                </a:lnTo>
                <a:lnTo>
                  <a:pt x="1049" y="1920"/>
                </a:lnTo>
                <a:lnTo>
                  <a:pt x="1065" y="1916"/>
                </a:lnTo>
                <a:lnTo>
                  <a:pt x="1081" y="1912"/>
                </a:lnTo>
                <a:lnTo>
                  <a:pt x="1097" y="1907"/>
                </a:lnTo>
                <a:lnTo>
                  <a:pt x="1115" y="1901"/>
                </a:lnTo>
                <a:lnTo>
                  <a:pt x="1133" y="1894"/>
                </a:lnTo>
                <a:lnTo>
                  <a:pt x="1151" y="1886"/>
                </a:lnTo>
                <a:lnTo>
                  <a:pt x="1171" y="1876"/>
                </a:lnTo>
                <a:lnTo>
                  <a:pt x="1189" y="1866"/>
                </a:lnTo>
                <a:lnTo>
                  <a:pt x="1206" y="1855"/>
                </a:lnTo>
                <a:lnTo>
                  <a:pt x="1222" y="1845"/>
                </a:lnTo>
                <a:lnTo>
                  <a:pt x="1237" y="1834"/>
                </a:lnTo>
                <a:lnTo>
                  <a:pt x="1251" y="1824"/>
                </a:lnTo>
                <a:lnTo>
                  <a:pt x="1264" y="1813"/>
                </a:lnTo>
                <a:lnTo>
                  <a:pt x="1275" y="1804"/>
                </a:lnTo>
                <a:lnTo>
                  <a:pt x="1285" y="1795"/>
                </a:lnTo>
                <a:lnTo>
                  <a:pt x="1294" y="1786"/>
                </a:lnTo>
                <a:lnTo>
                  <a:pt x="1308" y="1772"/>
                </a:lnTo>
                <a:lnTo>
                  <a:pt x="1319" y="1760"/>
                </a:lnTo>
                <a:lnTo>
                  <a:pt x="1333" y="1742"/>
                </a:lnTo>
                <a:lnTo>
                  <a:pt x="1346" y="1725"/>
                </a:lnTo>
                <a:lnTo>
                  <a:pt x="1359" y="1706"/>
                </a:lnTo>
                <a:lnTo>
                  <a:pt x="1371" y="1687"/>
                </a:lnTo>
                <a:lnTo>
                  <a:pt x="1382" y="1667"/>
                </a:lnTo>
                <a:lnTo>
                  <a:pt x="1392" y="1648"/>
                </a:lnTo>
                <a:lnTo>
                  <a:pt x="1402" y="1627"/>
                </a:lnTo>
                <a:lnTo>
                  <a:pt x="1410" y="1607"/>
                </a:lnTo>
                <a:lnTo>
                  <a:pt x="1415" y="1595"/>
                </a:lnTo>
                <a:lnTo>
                  <a:pt x="1419" y="1582"/>
                </a:lnTo>
                <a:lnTo>
                  <a:pt x="1422" y="1569"/>
                </a:lnTo>
                <a:lnTo>
                  <a:pt x="1426" y="1557"/>
                </a:lnTo>
                <a:lnTo>
                  <a:pt x="1431" y="1532"/>
                </a:lnTo>
                <a:lnTo>
                  <a:pt x="1436" y="1507"/>
                </a:lnTo>
                <a:lnTo>
                  <a:pt x="1438" y="1496"/>
                </a:lnTo>
                <a:lnTo>
                  <a:pt x="1439" y="1485"/>
                </a:lnTo>
                <a:lnTo>
                  <a:pt x="1441" y="1464"/>
                </a:lnTo>
                <a:lnTo>
                  <a:pt x="1443" y="1447"/>
                </a:lnTo>
                <a:lnTo>
                  <a:pt x="1443" y="1433"/>
                </a:lnTo>
                <a:lnTo>
                  <a:pt x="1443" y="874"/>
                </a:lnTo>
                <a:lnTo>
                  <a:pt x="1490" y="905"/>
                </a:lnTo>
                <a:lnTo>
                  <a:pt x="1502" y="912"/>
                </a:lnTo>
                <a:lnTo>
                  <a:pt x="1516" y="919"/>
                </a:lnTo>
                <a:lnTo>
                  <a:pt x="1535" y="929"/>
                </a:lnTo>
                <a:lnTo>
                  <a:pt x="1558" y="939"/>
                </a:lnTo>
                <a:lnTo>
                  <a:pt x="1571" y="945"/>
                </a:lnTo>
                <a:lnTo>
                  <a:pt x="1586" y="950"/>
                </a:lnTo>
                <a:lnTo>
                  <a:pt x="1618" y="962"/>
                </a:lnTo>
                <a:lnTo>
                  <a:pt x="1635" y="967"/>
                </a:lnTo>
                <a:lnTo>
                  <a:pt x="1653" y="972"/>
                </a:lnTo>
                <a:lnTo>
                  <a:pt x="1680" y="979"/>
                </a:lnTo>
                <a:lnTo>
                  <a:pt x="1695" y="981"/>
                </a:lnTo>
                <a:lnTo>
                  <a:pt x="1709" y="984"/>
                </a:lnTo>
                <a:lnTo>
                  <a:pt x="1737" y="988"/>
                </a:lnTo>
                <a:lnTo>
                  <a:pt x="1763" y="991"/>
                </a:lnTo>
                <a:lnTo>
                  <a:pt x="1786" y="993"/>
                </a:lnTo>
                <a:lnTo>
                  <a:pt x="1804" y="994"/>
                </a:lnTo>
                <a:lnTo>
                  <a:pt x="1820" y="995"/>
                </a:lnTo>
                <a:lnTo>
                  <a:pt x="1820" y="724"/>
                </a:lnTo>
                <a:lnTo>
                  <a:pt x="1813" y="725"/>
                </a:lnTo>
                <a:lnTo>
                  <a:pt x="1806" y="725"/>
                </a:lnTo>
                <a:lnTo>
                  <a:pt x="1789" y="724"/>
                </a:lnTo>
                <a:lnTo>
                  <a:pt x="1769" y="722"/>
                </a:lnTo>
                <a:lnTo>
                  <a:pt x="1748" y="718"/>
                </a:lnTo>
                <a:lnTo>
                  <a:pt x="1724" y="712"/>
                </a:lnTo>
                <a:lnTo>
                  <a:pt x="1712" y="708"/>
                </a:lnTo>
                <a:lnTo>
                  <a:pt x="1700" y="704"/>
                </a:lnTo>
                <a:lnTo>
                  <a:pt x="1674" y="695"/>
                </a:lnTo>
                <a:lnTo>
                  <a:pt x="1661" y="689"/>
                </a:lnTo>
                <a:lnTo>
                  <a:pt x="1648" y="68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69" y="0"/>
                </a:lnTo>
                <a:lnTo>
                  <a:pt x="2269" y="568"/>
                </a:lnTo>
                <a:lnTo>
                  <a:pt x="2269" y="1135"/>
                </a:lnTo>
                <a:lnTo>
                  <a:pt x="2269" y="1703"/>
                </a:lnTo>
                <a:lnTo>
                  <a:pt x="2269" y="2270"/>
                </a:lnTo>
                <a:lnTo>
                  <a:pt x="1702" y="2270"/>
                </a:lnTo>
                <a:lnTo>
                  <a:pt x="1135" y="2270"/>
                </a:lnTo>
                <a:lnTo>
                  <a:pt x="567" y="2270"/>
                </a:lnTo>
                <a:lnTo>
                  <a:pt x="0" y="2270"/>
                </a:lnTo>
                <a:lnTo>
                  <a:pt x="0" y="1703"/>
                </a:lnTo>
                <a:lnTo>
                  <a:pt x="0" y="1135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45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877A6B2-239F-4611-8473-1DFB4DDB7D3E}" type="datetime1">
              <a:rPr lang="fi-FI" smtClean="0"/>
              <a:t>21.11.2024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accent1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8" name="Freeform 17">
            <a:hlinkClick r:id="rId2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74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3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33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4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34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5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216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5" name="Freeform 21">
            <a:hlinkClick r:id="rId6" tooltip="TikTok"/>
            <a:extLst>
              <a:ext uri="{FF2B5EF4-FFF2-40B4-BE49-F238E27FC236}">
                <a16:creationId xmlns:a16="http://schemas.microsoft.com/office/drawing/2014/main" id="{61261DC5-6681-30A9-1D18-CFA01291D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384" y="5013176"/>
            <a:ext cx="287873" cy="288000"/>
          </a:xfrm>
          <a:custGeom>
            <a:avLst/>
            <a:gdLst>
              <a:gd name="T0" fmla="*/ 1585 w 2269"/>
              <a:gd name="T1" fmla="*/ 641 h 2270"/>
              <a:gd name="T2" fmla="*/ 1526 w 2269"/>
              <a:gd name="T3" fmla="*/ 583 h 2270"/>
              <a:gd name="T4" fmla="*/ 1478 w 2269"/>
              <a:gd name="T5" fmla="*/ 507 h 2270"/>
              <a:gd name="T6" fmla="*/ 1450 w 2269"/>
              <a:gd name="T7" fmla="*/ 428 h 2270"/>
              <a:gd name="T8" fmla="*/ 1443 w 2269"/>
              <a:gd name="T9" fmla="*/ 347 h 2270"/>
              <a:gd name="T10" fmla="*/ 1170 w 2269"/>
              <a:gd name="T11" fmla="*/ 1439 h 2270"/>
              <a:gd name="T12" fmla="*/ 1158 w 2269"/>
              <a:gd name="T13" fmla="*/ 1503 h 2270"/>
              <a:gd name="T14" fmla="*/ 1117 w 2269"/>
              <a:gd name="T15" fmla="*/ 1576 h 2270"/>
              <a:gd name="T16" fmla="*/ 1064 w 2269"/>
              <a:gd name="T17" fmla="*/ 1624 h 2270"/>
              <a:gd name="T18" fmla="*/ 983 w 2269"/>
              <a:gd name="T19" fmla="*/ 1657 h 2270"/>
              <a:gd name="T20" fmla="*/ 916 w 2269"/>
              <a:gd name="T21" fmla="*/ 1660 h 2270"/>
              <a:gd name="T22" fmla="*/ 850 w 2269"/>
              <a:gd name="T23" fmla="*/ 1643 h 2270"/>
              <a:gd name="T24" fmla="*/ 793 w 2269"/>
              <a:gd name="T25" fmla="*/ 1608 h 2270"/>
              <a:gd name="T26" fmla="*/ 749 w 2269"/>
              <a:gd name="T27" fmla="*/ 1559 h 2270"/>
              <a:gd name="T28" fmla="*/ 720 w 2269"/>
              <a:gd name="T29" fmla="*/ 1498 h 2270"/>
              <a:gd name="T30" fmla="*/ 709 w 2269"/>
              <a:gd name="T31" fmla="*/ 1429 h 2270"/>
              <a:gd name="T32" fmla="*/ 720 w 2269"/>
              <a:gd name="T33" fmla="*/ 1361 h 2270"/>
              <a:gd name="T34" fmla="*/ 749 w 2269"/>
              <a:gd name="T35" fmla="*/ 1300 h 2270"/>
              <a:gd name="T36" fmla="*/ 793 w 2269"/>
              <a:gd name="T37" fmla="*/ 1251 h 2270"/>
              <a:gd name="T38" fmla="*/ 850 w 2269"/>
              <a:gd name="T39" fmla="*/ 1216 h 2270"/>
              <a:gd name="T40" fmla="*/ 904 w 2269"/>
              <a:gd name="T41" fmla="*/ 1201 h 2270"/>
              <a:gd name="T42" fmla="*/ 984 w 2269"/>
              <a:gd name="T43" fmla="*/ 1202 h 2270"/>
              <a:gd name="T44" fmla="*/ 984 w 2269"/>
              <a:gd name="T45" fmla="*/ 929 h 2270"/>
              <a:gd name="T46" fmla="*/ 892 w 2269"/>
              <a:gd name="T47" fmla="*/ 930 h 2270"/>
              <a:gd name="T48" fmla="*/ 791 w 2269"/>
              <a:gd name="T49" fmla="*/ 952 h 2270"/>
              <a:gd name="T50" fmla="*/ 719 w 2269"/>
              <a:gd name="T51" fmla="*/ 981 h 2270"/>
              <a:gd name="T52" fmla="*/ 630 w 2269"/>
              <a:gd name="T53" fmla="*/ 1037 h 2270"/>
              <a:gd name="T54" fmla="*/ 578 w 2269"/>
              <a:gd name="T55" fmla="*/ 1086 h 2270"/>
              <a:gd name="T56" fmla="*/ 528 w 2269"/>
              <a:gd name="T57" fmla="*/ 1150 h 2270"/>
              <a:gd name="T58" fmla="*/ 481 w 2269"/>
              <a:gd name="T59" fmla="*/ 1237 h 2270"/>
              <a:gd name="T60" fmla="*/ 450 w 2269"/>
              <a:gd name="T61" fmla="*/ 1351 h 2270"/>
              <a:gd name="T62" fmla="*/ 444 w 2269"/>
              <a:gd name="T63" fmla="*/ 1460 h 2270"/>
              <a:gd name="T64" fmla="*/ 463 w 2269"/>
              <a:gd name="T65" fmla="*/ 1568 h 2270"/>
              <a:gd name="T66" fmla="*/ 501 w 2269"/>
              <a:gd name="T67" fmla="*/ 1664 h 2270"/>
              <a:gd name="T68" fmla="*/ 547 w 2269"/>
              <a:gd name="T69" fmla="*/ 1736 h 2270"/>
              <a:gd name="T70" fmla="*/ 632 w 2269"/>
              <a:gd name="T71" fmla="*/ 1823 h 2270"/>
              <a:gd name="T72" fmla="*/ 727 w 2269"/>
              <a:gd name="T73" fmla="*/ 1883 h 2270"/>
              <a:gd name="T74" fmla="*/ 854 w 2269"/>
              <a:gd name="T75" fmla="*/ 1923 h 2270"/>
              <a:gd name="T76" fmla="*/ 937 w 2269"/>
              <a:gd name="T77" fmla="*/ 1931 h 2270"/>
              <a:gd name="T78" fmla="*/ 1049 w 2269"/>
              <a:gd name="T79" fmla="*/ 1920 h 2270"/>
              <a:gd name="T80" fmla="*/ 1151 w 2269"/>
              <a:gd name="T81" fmla="*/ 1886 h 2270"/>
              <a:gd name="T82" fmla="*/ 1251 w 2269"/>
              <a:gd name="T83" fmla="*/ 1824 h 2270"/>
              <a:gd name="T84" fmla="*/ 1319 w 2269"/>
              <a:gd name="T85" fmla="*/ 1760 h 2270"/>
              <a:gd name="T86" fmla="*/ 1392 w 2269"/>
              <a:gd name="T87" fmla="*/ 1648 h 2270"/>
              <a:gd name="T88" fmla="*/ 1426 w 2269"/>
              <a:gd name="T89" fmla="*/ 1557 h 2270"/>
              <a:gd name="T90" fmla="*/ 1443 w 2269"/>
              <a:gd name="T91" fmla="*/ 1447 h 2270"/>
              <a:gd name="T92" fmla="*/ 1535 w 2269"/>
              <a:gd name="T93" fmla="*/ 929 h 2270"/>
              <a:gd name="T94" fmla="*/ 1653 w 2269"/>
              <a:gd name="T95" fmla="*/ 972 h 2270"/>
              <a:gd name="T96" fmla="*/ 1786 w 2269"/>
              <a:gd name="T97" fmla="*/ 993 h 2270"/>
              <a:gd name="T98" fmla="*/ 1789 w 2269"/>
              <a:gd name="T99" fmla="*/ 724 h 2270"/>
              <a:gd name="T100" fmla="*/ 1674 w 2269"/>
              <a:gd name="T101" fmla="*/ 695 h 2270"/>
              <a:gd name="T102" fmla="*/ 1702 w 2269"/>
              <a:gd name="T103" fmla="*/ 0 h 2270"/>
              <a:gd name="T104" fmla="*/ 1702 w 2269"/>
              <a:gd name="T105" fmla="*/ 2270 h 2270"/>
              <a:gd name="T106" fmla="*/ 0 w 2269"/>
              <a:gd name="T107" fmla="*/ 568 h 2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69" h="2270">
                <a:moveTo>
                  <a:pt x="1648" y="683"/>
                </a:moveTo>
                <a:lnTo>
                  <a:pt x="1632" y="674"/>
                </a:lnTo>
                <a:lnTo>
                  <a:pt x="1617" y="664"/>
                </a:lnTo>
                <a:lnTo>
                  <a:pt x="1606" y="657"/>
                </a:lnTo>
                <a:lnTo>
                  <a:pt x="1596" y="649"/>
                </a:lnTo>
                <a:lnTo>
                  <a:pt x="1585" y="641"/>
                </a:lnTo>
                <a:lnTo>
                  <a:pt x="1575" y="633"/>
                </a:lnTo>
                <a:lnTo>
                  <a:pt x="1565" y="624"/>
                </a:lnTo>
                <a:lnTo>
                  <a:pt x="1555" y="615"/>
                </a:lnTo>
                <a:lnTo>
                  <a:pt x="1546" y="606"/>
                </a:lnTo>
                <a:lnTo>
                  <a:pt x="1537" y="596"/>
                </a:lnTo>
                <a:lnTo>
                  <a:pt x="1526" y="583"/>
                </a:lnTo>
                <a:lnTo>
                  <a:pt x="1516" y="571"/>
                </a:lnTo>
                <a:lnTo>
                  <a:pt x="1507" y="557"/>
                </a:lnTo>
                <a:lnTo>
                  <a:pt x="1499" y="544"/>
                </a:lnTo>
                <a:lnTo>
                  <a:pt x="1491" y="531"/>
                </a:lnTo>
                <a:lnTo>
                  <a:pt x="1484" y="519"/>
                </a:lnTo>
                <a:lnTo>
                  <a:pt x="1478" y="507"/>
                </a:lnTo>
                <a:lnTo>
                  <a:pt x="1472" y="495"/>
                </a:lnTo>
                <a:lnTo>
                  <a:pt x="1467" y="483"/>
                </a:lnTo>
                <a:lnTo>
                  <a:pt x="1463" y="471"/>
                </a:lnTo>
                <a:lnTo>
                  <a:pt x="1459" y="460"/>
                </a:lnTo>
                <a:lnTo>
                  <a:pt x="1456" y="449"/>
                </a:lnTo>
                <a:lnTo>
                  <a:pt x="1450" y="428"/>
                </a:lnTo>
                <a:lnTo>
                  <a:pt x="1446" y="409"/>
                </a:lnTo>
                <a:lnTo>
                  <a:pt x="1444" y="394"/>
                </a:lnTo>
                <a:lnTo>
                  <a:pt x="1443" y="381"/>
                </a:lnTo>
                <a:lnTo>
                  <a:pt x="1442" y="370"/>
                </a:lnTo>
                <a:lnTo>
                  <a:pt x="1442" y="360"/>
                </a:lnTo>
                <a:lnTo>
                  <a:pt x="1443" y="347"/>
                </a:lnTo>
                <a:lnTo>
                  <a:pt x="1443" y="342"/>
                </a:lnTo>
                <a:lnTo>
                  <a:pt x="1171" y="342"/>
                </a:lnTo>
                <a:lnTo>
                  <a:pt x="1171" y="870"/>
                </a:lnTo>
                <a:lnTo>
                  <a:pt x="1171" y="1397"/>
                </a:lnTo>
                <a:lnTo>
                  <a:pt x="1170" y="1418"/>
                </a:lnTo>
                <a:lnTo>
                  <a:pt x="1170" y="1439"/>
                </a:lnTo>
                <a:lnTo>
                  <a:pt x="1170" y="1444"/>
                </a:lnTo>
                <a:lnTo>
                  <a:pt x="1170" y="1447"/>
                </a:lnTo>
                <a:lnTo>
                  <a:pt x="1168" y="1461"/>
                </a:lnTo>
                <a:lnTo>
                  <a:pt x="1166" y="1475"/>
                </a:lnTo>
                <a:lnTo>
                  <a:pt x="1162" y="1489"/>
                </a:lnTo>
                <a:lnTo>
                  <a:pt x="1158" y="1503"/>
                </a:lnTo>
                <a:lnTo>
                  <a:pt x="1153" y="1516"/>
                </a:lnTo>
                <a:lnTo>
                  <a:pt x="1148" y="1529"/>
                </a:lnTo>
                <a:lnTo>
                  <a:pt x="1141" y="1542"/>
                </a:lnTo>
                <a:lnTo>
                  <a:pt x="1134" y="1554"/>
                </a:lnTo>
                <a:lnTo>
                  <a:pt x="1125" y="1565"/>
                </a:lnTo>
                <a:lnTo>
                  <a:pt x="1117" y="1576"/>
                </a:lnTo>
                <a:lnTo>
                  <a:pt x="1112" y="1582"/>
                </a:lnTo>
                <a:lnTo>
                  <a:pt x="1108" y="1587"/>
                </a:lnTo>
                <a:lnTo>
                  <a:pt x="1098" y="1597"/>
                </a:lnTo>
                <a:lnTo>
                  <a:pt x="1087" y="1607"/>
                </a:lnTo>
                <a:lnTo>
                  <a:pt x="1076" y="1615"/>
                </a:lnTo>
                <a:lnTo>
                  <a:pt x="1064" y="1624"/>
                </a:lnTo>
                <a:lnTo>
                  <a:pt x="1052" y="1631"/>
                </a:lnTo>
                <a:lnTo>
                  <a:pt x="1039" y="1638"/>
                </a:lnTo>
                <a:lnTo>
                  <a:pt x="1025" y="1644"/>
                </a:lnTo>
                <a:lnTo>
                  <a:pt x="1012" y="1649"/>
                </a:lnTo>
                <a:lnTo>
                  <a:pt x="998" y="1653"/>
                </a:lnTo>
                <a:lnTo>
                  <a:pt x="983" y="1657"/>
                </a:lnTo>
                <a:lnTo>
                  <a:pt x="969" y="1659"/>
                </a:lnTo>
                <a:lnTo>
                  <a:pt x="961" y="1660"/>
                </a:lnTo>
                <a:lnTo>
                  <a:pt x="954" y="1660"/>
                </a:lnTo>
                <a:lnTo>
                  <a:pt x="939" y="1661"/>
                </a:lnTo>
                <a:lnTo>
                  <a:pt x="927" y="1661"/>
                </a:lnTo>
                <a:lnTo>
                  <a:pt x="916" y="1660"/>
                </a:lnTo>
                <a:lnTo>
                  <a:pt x="904" y="1658"/>
                </a:lnTo>
                <a:lnTo>
                  <a:pt x="893" y="1656"/>
                </a:lnTo>
                <a:lnTo>
                  <a:pt x="882" y="1654"/>
                </a:lnTo>
                <a:lnTo>
                  <a:pt x="871" y="1650"/>
                </a:lnTo>
                <a:lnTo>
                  <a:pt x="860" y="1647"/>
                </a:lnTo>
                <a:lnTo>
                  <a:pt x="850" y="1643"/>
                </a:lnTo>
                <a:lnTo>
                  <a:pt x="840" y="1638"/>
                </a:lnTo>
                <a:lnTo>
                  <a:pt x="830" y="1633"/>
                </a:lnTo>
                <a:lnTo>
                  <a:pt x="820" y="1627"/>
                </a:lnTo>
                <a:lnTo>
                  <a:pt x="811" y="1621"/>
                </a:lnTo>
                <a:lnTo>
                  <a:pt x="802" y="1615"/>
                </a:lnTo>
                <a:lnTo>
                  <a:pt x="793" y="1608"/>
                </a:lnTo>
                <a:lnTo>
                  <a:pt x="785" y="1601"/>
                </a:lnTo>
                <a:lnTo>
                  <a:pt x="777" y="1593"/>
                </a:lnTo>
                <a:lnTo>
                  <a:pt x="769" y="1585"/>
                </a:lnTo>
                <a:lnTo>
                  <a:pt x="762" y="1577"/>
                </a:lnTo>
                <a:lnTo>
                  <a:pt x="755" y="1568"/>
                </a:lnTo>
                <a:lnTo>
                  <a:pt x="749" y="1559"/>
                </a:lnTo>
                <a:lnTo>
                  <a:pt x="743" y="1549"/>
                </a:lnTo>
                <a:lnTo>
                  <a:pt x="737" y="1540"/>
                </a:lnTo>
                <a:lnTo>
                  <a:pt x="732" y="1530"/>
                </a:lnTo>
                <a:lnTo>
                  <a:pt x="727" y="1519"/>
                </a:lnTo>
                <a:lnTo>
                  <a:pt x="723" y="1509"/>
                </a:lnTo>
                <a:lnTo>
                  <a:pt x="720" y="1498"/>
                </a:lnTo>
                <a:lnTo>
                  <a:pt x="717" y="1487"/>
                </a:lnTo>
                <a:lnTo>
                  <a:pt x="714" y="1476"/>
                </a:lnTo>
                <a:lnTo>
                  <a:pt x="712" y="1465"/>
                </a:lnTo>
                <a:lnTo>
                  <a:pt x="711" y="1453"/>
                </a:lnTo>
                <a:lnTo>
                  <a:pt x="710" y="1441"/>
                </a:lnTo>
                <a:lnTo>
                  <a:pt x="709" y="1429"/>
                </a:lnTo>
                <a:lnTo>
                  <a:pt x="710" y="1417"/>
                </a:lnTo>
                <a:lnTo>
                  <a:pt x="711" y="1406"/>
                </a:lnTo>
                <a:lnTo>
                  <a:pt x="712" y="1394"/>
                </a:lnTo>
                <a:lnTo>
                  <a:pt x="714" y="1383"/>
                </a:lnTo>
                <a:lnTo>
                  <a:pt x="717" y="1371"/>
                </a:lnTo>
                <a:lnTo>
                  <a:pt x="720" y="1361"/>
                </a:lnTo>
                <a:lnTo>
                  <a:pt x="723" y="1350"/>
                </a:lnTo>
                <a:lnTo>
                  <a:pt x="727" y="1339"/>
                </a:lnTo>
                <a:lnTo>
                  <a:pt x="732" y="1329"/>
                </a:lnTo>
                <a:lnTo>
                  <a:pt x="737" y="1319"/>
                </a:lnTo>
                <a:lnTo>
                  <a:pt x="743" y="1309"/>
                </a:lnTo>
                <a:lnTo>
                  <a:pt x="749" y="1300"/>
                </a:lnTo>
                <a:lnTo>
                  <a:pt x="755" y="1291"/>
                </a:lnTo>
                <a:lnTo>
                  <a:pt x="762" y="1282"/>
                </a:lnTo>
                <a:lnTo>
                  <a:pt x="769" y="1274"/>
                </a:lnTo>
                <a:lnTo>
                  <a:pt x="777" y="1266"/>
                </a:lnTo>
                <a:lnTo>
                  <a:pt x="785" y="1258"/>
                </a:lnTo>
                <a:lnTo>
                  <a:pt x="793" y="1251"/>
                </a:lnTo>
                <a:lnTo>
                  <a:pt x="802" y="1244"/>
                </a:lnTo>
                <a:lnTo>
                  <a:pt x="811" y="1237"/>
                </a:lnTo>
                <a:lnTo>
                  <a:pt x="820" y="1231"/>
                </a:lnTo>
                <a:lnTo>
                  <a:pt x="830" y="1226"/>
                </a:lnTo>
                <a:lnTo>
                  <a:pt x="840" y="1221"/>
                </a:lnTo>
                <a:lnTo>
                  <a:pt x="850" y="1216"/>
                </a:lnTo>
                <a:lnTo>
                  <a:pt x="860" y="1212"/>
                </a:lnTo>
                <a:lnTo>
                  <a:pt x="871" y="1208"/>
                </a:lnTo>
                <a:lnTo>
                  <a:pt x="876" y="1207"/>
                </a:lnTo>
                <a:lnTo>
                  <a:pt x="882" y="1205"/>
                </a:lnTo>
                <a:lnTo>
                  <a:pt x="893" y="1203"/>
                </a:lnTo>
                <a:lnTo>
                  <a:pt x="904" y="1201"/>
                </a:lnTo>
                <a:lnTo>
                  <a:pt x="916" y="1199"/>
                </a:lnTo>
                <a:lnTo>
                  <a:pt x="927" y="1198"/>
                </a:lnTo>
                <a:lnTo>
                  <a:pt x="939" y="1198"/>
                </a:lnTo>
                <a:lnTo>
                  <a:pt x="957" y="1199"/>
                </a:lnTo>
                <a:lnTo>
                  <a:pt x="975" y="1201"/>
                </a:lnTo>
                <a:lnTo>
                  <a:pt x="984" y="1202"/>
                </a:lnTo>
                <a:lnTo>
                  <a:pt x="993" y="1204"/>
                </a:lnTo>
                <a:lnTo>
                  <a:pt x="1001" y="1206"/>
                </a:lnTo>
                <a:lnTo>
                  <a:pt x="1010" y="1209"/>
                </a:lnTo>
                <a:lnTo>
                  <a:pt x="1010" y="932"/>
                </a:lnTo>
                <a:lnTo>
                  <a:pt x="997" y="930"/>
                </a:lnTo>
                <a:lnTo>
                  <a:pt x="984" y="929"/>
                </a:lnTo>
                <a:lnTo>
                  <a:pt x="971" y="928"/>
                </a:lnTo>
                <a:lnTo>
                  <a:pt x="958" y="928"/>
                </a:lnTo>
                <a:lnTo>
                  <a:pt x="932" y="928"/>
                </a:lnTo>
                <a:lnTo>
                  <a:pt x="919" y="928"/>
                </a:lnTo>
                <a:lnTo>
                  <a:pt x="905" y="929"/>
                </a:lnTo>
                <a:lnTo>
                  <a:pt x="892" y="930"/>
                </a:lnTo>
                <a:lnTo>
                  <a:pt x="880" y="932"/>
                </a:lnTo>
                <a:lnTo>
                  <a:pt x="854" y="936"/>
                </a:lnTo>
                <a:lnTo>
                  <a:pt x="828" y="941"/>
                </a:lnTo>
                <a:lnTo>
                  <a:pt x="816" y="944"/>
                </a:lnTo>
                <a:lnTo>
                  <a:pt x="803" y="948"/>
                </a:lnTo>
                <a:lnTo>
                  <a:pt x="791" y="952"/>
                </a:lnTo>
                <a:lnTo>
                  <a:pt x="779" y="956"/>
                </a:lnTo>
                <a:lnTo>
                  <a:pt x="766" y="960"/>
                </a:lnTo>
                <a:lnTo>
                  <a:pt x="754" y="965"/>
                </a:lnTo>
                <a:lnTo>
                  <a:pt x="742" y="970"/>
                </a:lnTo>
                <a:lnTo>
                  <a:pt x="730" y="975"/>
                </a:lnTo>
                <a:lnTo>
                  <a:pt x="719" y="981"/>
                </a:lnTo>
                <a:lnTo>
                  <a:pt x="707" y="987"/>
                </a:lnTo>
                <a:lnTo>
                  <a:pt x="696" y="993"/>
                </a:lnTo>
                <a:lnTo>
                  <a:pt x="684" y="1000"/>
                </a:lnTo>
                <a:lnTo>
                  <a:pt x="662" y="1014"/>
                </a:lnTo>
                <a:lnTo>
                  <a:pt x="641" y="1029"/>
                </a:lnTo>
                <a:lnTo>
                  <a:pt x="630" y="1037"/>
                </a:lnTo>
                <a:lnTo>
                  <a:pt x="620" y="1046"/>
                </a:lnTo>
                <a:lnTo>
                  <a:pt x="611" y="1053"/>
                </a:lnTo>
                <a:lnTo>
                  <a:pt x="603" y="1061"/>
                </a:lnTo>
                <a:lnTo>
                  <a:pt x="595" y="1069"/>
                </a:lnTo>
                <a:lnTo>
                  <a:pt x="586" y="1078"/>
                </a:lnTo>
                <a:lnTo>
                  <a:pt x="578" y="1086"/>
                </a:lnTo>
                <a:lnTo>
                  <a:pt x="571" y="1095"/>
                </a:lnTo>
                <a:lnTo>
                  <a:pt x="563" y="1104"/>
                </a:lnTo>
                <a:lnTo>
                  <a:pt x="556" y="1113"/>
                </a:lnTo>
                <a:lnTo>
                  <a:pt x="548" y="1122"/>
                </a:lnTo>
                <a:lnTo>
                  <a:pt x="541" y="1131"/>
                </a:lnTo>
                <a:lnTo>
                  <a:pt x="528" y="1150"/>
                </a:lnTo>
                <a:lnTo>
                  <a:pt x="515" y="1169"/>
                </a:lnTo>
                <a:lnTo>
                  <a:pt x="504" y="1190"/>
                </a:lnTo>
                <a:lnTo>
                  <a:pt x="498" y="1200"/>
                </a:lnTo>
                <a:lnTo>
                  <a:pt x="494" y="1207"/>
                </a:lnTo>
                <a:lnTo>
                  <a:pt x="490" y="1216"/>
                </a:lnTo>
                <a:lnTo>
                  <a:pt x="481" y="1237"/>
                </a:lnTo>
                <a:lnTo>
                  <a:pt x="471" y="1263"/>
                </a:lnTo>
                <a:lnTo>
                  <a:pt x="466" y="1278"/>
                </a:lnTo>
                <a:lnTo>
                  <a:pt x="462" y="1295"/>
                </a:lnTo>
                <a:lnTo>
                  <a:pt x="457" y="1312"/>
                </a:lnTo>
                <a:lnTo>
                  <a:pt x="453" y="1331"/>
                </a:lnTo>
                <a:lnTo>
                  <a:pt x="450" y="1351"/>
                </a:lnTo>
                <a:lnTo>
                  <a:pt x="447" y="1372"/>
                </a:lnTo>
                <a:lnTo>
                  <a:pt x="445" y="1395"/>
                </a:lnTo>
                <a:lnTo>
                  <a:pt x="443" y="1419"/>
                </a:lnTo>
                <a:lnTo>
                  <a:pt x="443" y="1432"/>
                </a:lnTo>
                <a:lnTo>
                  <a:pt x="443" y="1446"/>
                </a:lnTo>
                <a:lnTo>
                  <a:pt x="444" y="1460"/>
                </a:lnTo>
                <a:lnTo>
                  <a:pt x="445" y="1473"/>
                </a:lnTo>
                <a:lnTo>
                  <a:pt x="448" y="1500"/>
                </a:lnTo>
                <a:lnTo>
                  <a:pt x="450" y="1513"/>
                </a:lnTo>
                <a:lnTo>
                  <a:pt x="453" y="1525"/>
                </a:lnTo>
                <a:lnTo>
                  <a:pt x="458" y="1548"/>
                </a:lnTo>
                <a:lnTo>
                  <a:pt x="463" y="1568"/>
                </a:lnTo>
                <a:lnTo>
                  <a:pt x="468" y="1586"/>
                </a:lnTo>
                <a:lnTo>
                  <a:pt x="473" y="1600"/>
                </a:lnTo>
                <a:lnTo>
                  <a:pt x="481" y="1621"/>
                </a:lnTo>
                <a:lnTo>
                  <a:pt x="488" y="1637"/>
                </a:lnTo>
                <a:lnTo>
                  <a:pt x="496" y="1655"/>
                </a:lnTo>
                <a:lnTo>
                  <a:pt x="501" y="1664"/>
                </a:lnTo>
                <a:lnTo>
                  <a:pt x="507" y="1674"/>
                </a:lnTo>
                <a:lnTo>
                  <a:pt x="512" y="1684"/>
                </a:lnTo>
                <a:lnTo>
                  <a:pt x="518" y="1694"/>
                </a:lnTo>
                <a:lnTo>
                  <a:pt x="532" y="1716"/>
                </a:lnTo>
                <a:lnTo>
                  <a:pt x="539" y="1726"/>
                </a:lnTo>
                <a:lnTo>
                  <a:pt x="547" y="1736"/>
                </a:lnTo>
                <a:lnTo>
                  <a:pt x="559" y="1752"/>
                </a:lnTo>
                <a:lnTo>
                  <a:pt x="573" y="1767"/>
                </a:lnTo>
                <a:lnTo>
                  <a:pt x="587" y="1782"/>
                </a:lnTo>
                <a:lnTo>
                  <a:pt x="602" y="1796"/>
                </a:lnTo>
                <a:lnTo>
                  <a:pt x="617" y="1810"/>
                </a:lnTo>
                <a:lnTo>
                  <a:pt x="632" y="1823"/>
                </a:lnTo>
                <a:lnTo>
                  <a:pt x="648" y="1836"/>
                </a:lnTo>
                <a:lnTo>
                  <a:pt x="665" y="1848"/>
                </a:lnTo>
                <a:lnTo>
                  <a:pt x="690" y="1863"/>
                </a:lnTo>
                <a:lnTo>
                  <a:pt x="702" y="1870"/>
                </a:lnTo>
                <a:lnTo>
                  <a:pt x="715" y="1877"/>
                </a:lnTo>
                <a:lnTo>
                  <a:pt x="727" y="1883"/>
                </a:lnTo>
                <a:lnTo>
                  <a:pt x="740" y="1889"/>
                </a:lnTo>
                <a:lnTo>
                  <a:pt x="764" y="1899"/>
                </a:lnTo>
                <a:lnTo>
                  <a:pt x="788" y="1907"/>
                </a:lnTo>
                <a:lnTo>
                  <a:pt x="811" y="1914"/>
                </a:lnTo>
                <a:lnTo>
                  <a:pt x="833" y="1919"/>
                </a:lnTo>
                <a:lnTo>
                  <a:pt x="854" y="1923"/>
                </a:lnTo>
                <a:lnTo>
                  <a:pt x="873" y="1926"/>
                </a:lnTo>
                <a:lnTo>
                  <a:pt x="890" y="1929"/>
                </a:lnTo>
                <a:lnTo>
                  <a:pt x="906" y="1930"/>
                </a:lnTo>
                <a:lnTo>
                  <a:pt x="919" y="1931"/>
                </a:lnTo>
                <a:lnTo>
                  <a:pt x="929" y="1931"/>
                </a:lnTo>
                <a:lnTo>
                  <a:pt x="937" y="1931"/>
                </a:lnTo>
                <a:lnTo>
                  <a:pt x="944" y="1931"/>
                </a:lnTo>
                <a:lnTo>
                  <a:pt x="973" y="1930"/>
                </a:lnTo>
                <a:lnTo>
                  <a:pt x="995" y="1929"/>
                </a:lnTo>
                <a:lnTo>
                  <a:pt x="1007" y="1927"/>
                </a:lnTo>
                <a:lnTo>
                  <a:pt x="1020" y="1925"/>
                </a:lnTo>
                <a:lnTo>
                  <a:pt x="1049" y="1920"/>
                </a:lnTo>
                <a:lnTo>
                  <a:pt x="1065" y="1916"/>
                </a:lnTo>
                <a:lnTo>
                  <a:pt x="1081" y="1912"/>
                </a:lnTo>
                <a:lnTo>
                  <a:pt x="1097" y="1907"/>
                </a:lnTo>
                <a:lnTo>
                  <a:pt x="1115" y="1901"/>
                </a:lnTo>
                <a:lnTo>
                  <a:pt x="1133" y="1894"/>
                </a:lnTo>
                <a:lnTo>
                  <a:pt x="1151" y="1886"/>
                </a:lnTo>
                <a:lnTo>
                  <a:pt x="1171" y="1876"/>
                </a:lnTo>
                <a:lnTo>
                  <a:pt x="1189" y="1866"/>
                </a:lnTo>
                <a:lnTo>
                  <a:pt x="1206" y="1855"/>
                </a:lnTo>
                <a:lnTo>
                  <a:pt x="1222" y="1845"/>
                </a:lnTo>
                <a:lnTo>
                  <a:pt x="1237" y="1834"/>
                </a:lnTo>
                <a:lnTo>
                  <a:pt x="1251" y="1824"/>
                </a:lnTo>
                <a:lnTo>
                  <a:pt x="1264" y="1813"/>
                </a:lnTo>
                <a:lnTo>
                  <a:pt x="1275" y="1804"/>
                </a:lnTo>
                <a:lnTo>
                  <a:pt x="1285" y="1795"/>
                </a:lnTo>
                <a:lnTo>
                  <a:pt x="1294" y="1786"/>
                </a:lnTo>
                <a:lnTo>
                  <a:pt x="1308" y="1772"/>
                </a:lnTo>
                <a:lnTo>
                  <a:pt x="1319" y="1760"/>
                </a:lnTo>
                <a:lnTo>
                  <a:pt x="1333" y="1742"/>
                </a:lnTo>
                <a:lnTo>
                  <a:pt x="1346" y="1725"/>
                </a:lnTo>
                <a:lnTo>
                  <a:pt x="1359" y="1706"/>
                </a:lnTo>
                <a:lnTo>
                  <a:pt x="1371" y="1687"/>
                </a:lnTo>
                <a:lnTo>
                  <a:pt x="1382" y="1667"/>
                </a:lnTo>
                <a:lnTo>
                  <a:pt x="1392" y="1648"/>
                </a:lnTo>
                <a:lnTo>
                  <a:pt x="1402" y="1627"/>
                </a:lnTo>
                <a:lnTo>
                  <a:pt x="1410" y="1607"/>
                </a:lnTo>
                <a:lnTo>
                  <a:pt x="1415" y="1595"/>
                </a:lnTo>
                <a:lnTo>
                  <a:pt x="1419" y="1582"/>
                </a:lnTo>
                <a:lnTo>
                  <a:pt x="1422" y="1569"/>
                </a:lnTo>
                <a:lnTo>
                  <a:pt x="1426" y="1557"/>
                </a:lnTo>
                <a:lnTo>
                  <a:pt x="1431" y="1532"/>
                </a:lnTo>
                <a:lnTo>
                  <a:pt x="1436" y="1507"/>
                </a:lnTo>
                <a:lnTo>
                  <a:pt x="1438" y="1496"/>
                </a:lnTo>
                <a:lnTo>
                  <a:pt x="1439" y="1485"/>
                </a:lnTo>
                <a:lnTo>
                  <a:pt x="1441" y="1464"/>
                </a:lnTo>
                <a:lnTo>
                  <a:pt x="1443" y="1447"/>
                </a:lnTo>
                <a:lnTo>
                  <a:pt x="1443" y="1433"/>
                </a:lnTo>
                <a:lnTo>
                  <a:pt x="1443" y="874"/>
                </a:lnTo>
                <a:lnTo>
                  <a:pt x="1490" y="905"/>
                </a:lnTo>
                <a:lnTo>
                  <a:pt x="1502" y="912"/>
                </a:lnTo>
                <a:lnTo>
                  <a:pt x="1516" y="919"/>
                </a:lnTo>
                <a:lnTo>
                  <a:pt x="1535" y="929"/>
                </a:lnTo>
                <a:lnTo>
                  <a:pt x="1558" y="939"/>
                </a:lnTo>
                <a:lnTo>
                  <a:pt x="1571" y="945"/>
                </a:lnTo>
                <a:lnTo>
                  <a:pt x="1586" y="950"/>
                </a:lnTo>
                <a:lnTo>
                  <a:pt x="1618" y="962"/>
                </a:lnTo>
                <a:lnTo>
                  <a:pt x="1635" y="967"/>
                </a:lnTo>
                <a:lnTo>
                  <a:pt x="1653" y="972"/>
                </a:lnTo>
                <a:lnTo>
                  <a:pt x="1680" y="979"/>
                </a:lnTo>
                <a:lnTo>
                  <a:pt x="1695" y="981"/>
                </a:lnTo>
                <a:lnTo>
                  <a:pt x="1709" y="984"/>
                </a:lnTo>
                <a:lnTo>
                  <a:pt x="1737" y="988"/>
                </a:lnTo>
                <a:lnTo>
                  <a:pt x="1763" y="991"/>
                </a:lnTo>
                <a:lnTo>
                  <a:pt x="1786" y="993"/>
                </a:lnTo>
                <a:lnTo>
                  <a:pt x="1804" y="994"/>
                </a:lnTo>
                <a:lnTo>
                  <a:pt x="1820" y="995"/>
                </a:lnTo>
                <a:lnTo>
                  <a:pt x="1820" y="724"/>
                </a:lnTo>
                <a:lnTo>
                  <a:pt x="1813" y="725"/>
                </a:lnTo>
                <a:lnTo>
                  <a:pt x="1806" y="725"/>
                </a:lnTo>
                <a:lnTo>
                  <a:pt x="1789" y="724"/>
                </a:lnTo>
                <a:lnTo>
                  <a:pt x="1769" y="722"/>
                </a:lnTo>
                <a:lnTo>
                  <a:pt x="1748" y="718"/>
                </a:lnTo>
                <a:lnTo>
                  <a:pt x="1724" y="712"/>
                </a:lnTo>
                <a:lnTo>
                  <a:pt x="1712" y="708"/>
                </a:lnTo>
                <a:lnTo>
                  <a:pt x="1700" y="704"/>
                </a:lnTo>
                <a:lnTo>
                  <a:pt x="1674" y="695"/>
                </a:lnTo>
                <a:lnTo>
                  <a:pt x="1661" y="689"/>
                </a:lnTo>
                <a:lnTo>
                  <a:pt x="1648" y="68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69" y="0"/>
                </a:lnTo>
                <a:lnTo>
                  <a:pt x="2269" y="568"/>
                </a:lnTo>
                <a:lnTo>
                  <a:pt x="2269" y="1135"/>
                </a:lnTo>
                <a:lnTo>
                  <a:pt x="2269" y="1703"/>
                </a:lnTo>
                <a:lnTo>
                  <a:pt x="2269" y="2270"/>
                </a:lnTo>
                <a:lnTo>
                  <a:pt x="1702" y="2270"/>
                </a:lnTo>
                <a:lnTo>
                  <a:pt x="1135" y="2270"/>
                </a:lnTo>
                <a:lnTo>
                  <a:pt x="567" y="2270"/>
                </a:lnTo>
                <a:lnTo>
                  <a:pt x="0" y="2270"/>
                </a:lnTo>
                <a:lnTo>
                  <a:pt x="0" y="1703"/>
                </a:lnTo>
                <a:lnTo>
                  <a:pt x="0" y="1135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36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938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2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1E38ACC-0BAA-4F19-8597-F43E2B2A0996}" type="datetime1">
              <a:rPr lang="fi-FI" smtClean="0"/>
              <a:t>21.11.2024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E057119-D07F-EA05-F1F2-BC2F1F455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03712" y="0"/>
            <a:ext cx="8688289" cy="6858000"/>
          </a:xfrm>
          <a:custGeom>
            <a:avLst/>
            <a:gdLst>
              <a:gd name="connsiteX0" fmla="*/ 8688288 w 8688289"/>
              <a:gd name="connsiteY0" fmla="*/ 4328128 h 6858000"/>
              <a:gd name="connsiteX1" fmla="*/ 8688288 w 8688289"/>
              <a:gd name="connsiteY1" fmla="*/ 6858000 h 6858000"/>
              <a:gd name="connsiteX2" fmla="*/ 6155182 w 8688289"/>
              <a:gd name="connsiteY2" fmla="*/ 6858000 h 6858000"/>
              <a:gd name="connsiteX3" fmla="*/ 6180380 w 8688289"/>
              <a:gd name="connsiteY3" fmla="*/ 6830469 h 6858000"/>
              <a:gd name="connsiteX4" fmla="*/ 6375147 w 8688289"/>
              <a:gd name="connsiteY4" fmla="*/ 6625268 h 6858000"/>
              <a:gd name="connsiteX5" fmla="*/ 6573392 w 8688289"/>
              <a:gd name="connsiteY5" fmla="*/ 6416589 h 6858000"/>
              <a:gd name="connsiteX6" fmla="*/ 6778594 w 8688289"/>
              <a:gd name="connsiteY6" fmla="*/ 6207910 h 6858000"/>
              <a:gd name="connsiteX7" fmla="*/ 6987273 w 8688289"/>
              <a:gd name="connsiteY7" fmla="*/ 5992275 h 6858000"/>
              <a:gd name="connsiteX8" fmla="*/ 7202908 w 8688289"/>
              <a:gd name="connsiteY8" fmla="*/ 5780117 h 6858000"/>
              <a:gd name="connsiteX9" fmla="*/ 7422021 w 8688289"/>
              <a:gd name="connsiteY9" fmla="*/ 5564482 h 6858000"/>
              <a:gd name="connsiteX10" fmla="*/ 7860247 w 8688289"/>
              <a:gd name="connsiteY10" fmla="*/ 5133213 h 6858000"/>
              <a:gd name="connsiteX11" fmla="*/ 8305429 w 8688289"/>
              <a:gd name="connsiteY11" fmla="*/ 4701942 h 6858000"/>
              <a:gd name="connsiteX12" fmla="*/ 7032922 w 8688289"/>
              <a:gd name="connsiteY12" fmla="*/ 0 h 6858000"/>
              <a:gd name="connsiteX13" fmla="*/ 8688289 w 8688289"/>
              <a:gd name="connsiteY13" fmla="*/ 0 h 6858000"/>
              <a:gd name="connsiteX14" fmla="*/ 8688289 w 8688289"/>
              <a:gd name="connsiteY14" fmla="*/ 2405427 h 6858000"/>
              <a:gd name="connsiteX15" fmla="*/ 8611494 w 8688289"/>
              <a:gd name="connsiteY15" fmla="*/ 2503855 h 6858000"/>
              <a:gd name="connsiteX16" fmla="*/ 8489765 w 8688289"/>
              <a:gd name="connsiteY16" fmla="*/ 2653408 h 6858000"/>
              <a:gd name="connsiteX17" fmla="*/ 8371513 w 8688289"/>
              <a:gd name="connsiteY17" fmla="*/ 2802961 h 6858000"/>
              <a:gd name="connsiteX18" fmla="*/ 8138488 w 8688289"/>
              <a:gd name="connsiteY18" fmla="*/ 3088156 h 6858000"/>
              <a:gd name="connsiteX19" fmla="*/ 7919375 w 8688289"/>
              <a:gd name="connsiteY19" fmla="*/ 3355961 h 6858000"/>
              <a:gd name="connsiteX20" fmla="*/ 7710695 w 8688289"/>
              <a:gd name="connsiteY20" fmla="*/ 3599420 h 6858000"/>
              <a:gd name="connsiteX21" fmla="*/ 7362897 w 8688289"/>
              <a:gd name="connsiteY21" fmla="*/ 4013300 h 6858000"/>
              <a:gd name="connsiteX22" fmla="*/ 7220299 w 8688289"/>
              <a:gd name="connsiteY22" fmla="*/ 4176765 h 6858000"/>
              <a:gd name="connsiteX23" fmla="*/ 7164652 w 8688289"/>
              <a:gd name="connsiteY23" fmla="*/ 4242847 h 6858000"/>
              <a:gd name="connsiteX24" fmla="*/ 7112482 w 8688289"/>
              <a:gd name="connsiteY24" fmla="*/ 4305451 h 6858000"/>
              <a:gd name="connsiteX25" fmla="*/ 7032489 w 8688289"/>
              <a:gd name="connsiteY25" fmla="*/ 4399356 h 6858000"/>
              <a:gd name="connsiteX26" fmla="*/ 6945539 w 8688289"/>
              <a:gd name="connsiteY26" fmla="*/ 4503696 h 6858000"/>
              <a:gd name="connsiteX27" fmla="*/ 6740337 w 8688289"/>
              <a:gd name="connsiteY27" fmla="*/ 4733243 h 6858000"/>
              <a:gd name="connsiteX28" fmla="*/ 6510791 w 8688289"/>
              <a:gd name="connsiteY28" fmla="*/ 4990614 h 6858000"/>
              <a:gd name="connsiteX29" fmla="*/ 6260375 w 8688289"/>
              <a:gd name="connsiteY29" fmla="*/ 5268852 h 6858000"/>
              <a:gd name="connsiteX30" fmla="*/ 5992571 w 8688289"/>
              <a:gd name="connsiteY30" fmla="*/ 5564481 h 6858000"/>
              <a:gd name="connsiteX31" fmla="*/ 5717810 w 8688289"/>
              <a:gd name="connsiteY31" fmla="*/ 5874022 h 6858000"/>
              <a:gd name="connsiteX32" fmla="*/ 5436093 w 8688289"/>
              <a:gd name="connsiteY32" fmla="*/ 6200952 h 6858000"/>
              <a:gd name="connsiteX33" fmla="*/ 5293495 w 8688289"/>
              <a:gd name="connsiteY33" fmla="*/ 6364418 h 6858000"/>
              <a:gd name="connsiteX34" fmla="*/ 5154376 w 8688289"/>
              <a:gd name="connsiteY34" fmla="*/ 6531361 h 6858000"/>
              <a:gd name="connsiteX35" fmla="*/ 5015257 w 8688289"/>
              <a:gd name="connsiteY35" fmla="*/ 6698304 h 6858000"/>
              <a:gd name="connsiteX36" fmla="*/ 4885504 w 8688289"/>
              <a:gd name="connsiteY36" fmla="*/ 6858000 h 6858000"/>
              <a:gd name="connsiteX37" fmla="*/ 1863258 w 8688289"/>
              <a:gd name="connsiteY37" fmla="*/ 6858000 h 6858000"/>
              <a:gd name="connsiteX38" fmla="*/ 1878114 w 8688289"/>
              <a:gd name="connsiteY38" fmla="*/ 6820034 h 6858000"/>
              <a:gd name="connsiteX39" fmla="*/ 1909416 w 8688289"/>
              <a:gd name="connsiteY39" fmla="*/ 6736562 h 6858000"/>
              <a:gd name="connsiteX40" fmla="*/ 1947674 w 8688289"/>
              <a:gd name="connsiteY40" fmla="*/ 6656568 h 6858000"/>
              <a:gd name="connsiteX41" fmla="*/ 2020711 w 8688289"/>
              <a:gd name="connsiteY41" fmla="*/ 6493103 h 6858000"/>
              <a:gd name="connsiteX42" fmla="*/ 2104183 w 8688289"/>
              <a:gd name="connsiteY42" fmla="*/ 6326160 h 6858000"/>
              <a:gd name="connsiteX43" fmla="*/ 2194611 w 8688289"/>
              <a:gd name="connsiteY43" fmla="*/ 6152261 h 6858000"/>
              <a:gd name="connsiteX44" fmla="*/ 2243303 w 8688289"/>
              <a:gd name="connsiteY44" fmla="*/ 6068789 h 6858000"/>
              <a:gd name="connsiteX45" fmla="*/ 2291994 w 8688289"/>
              <a:gd name="connsiteY45" fmla="*/ 5985317 h 6858000"/>
              <a:gd name="connsiteX46" fmla="*/ 2340686 w 8688289"/>
              <a:gd name="connsiteY46" fmla="*/ 5898368 h 6858000"/>
              <a:gd name="connsiteX47" fmla="*/ 2392856 w 8688289"/>
              <a:gd name="connsiteY47" fmla="*/ 5814896 h 6858000"/>
              <a:gd name="connsiteX48" fmla="*/ 2441548 w 8688289"/>
              <a:gd name="connsiteY48" fmla="*/ 5727946 h 6858000"/>
              <a:gd name="connsiteX49" fmla="*/ 2500673 w 8688289"/>
              <a:gd name="connsiteY49" fmla="*/ 5644475 h 6858000"/>
              <a:gd name="connsiteX50" fmla="*/ 2608491 w 8688289"/>
              <a:gd name="connsiteY50" fmla="*/ 5474054 h 6858000"/>
              <a:gd name="connsiteX51" fmla="*/ 2664139 w 8688289"/>
              <a:gd name="connsiteY51" fmla="*/ 5390582 h 6858000"/>
              <a:gd name="connsiteX52" fmla="*/ 2719786 w 8688289"/>
              <a:gd name="connsiteY52" fmla="*/ 5307110 h 6858000"/>
              <a:gd name="connsiteX53" fmla="*/ 2834560 w 8688289"/>
              <a:gd name="connsiteY53" fmla="*/ 5140167 h 6858000"/>
              <a:gd name="connsiteX54" fmla="*/ 2949334 w 8688289"/>
              <a:gd name="connsiteY54" fmla="*/ 4976702 h 6858000"/>
              <a:gd name="connsiteX55" fmla="*/ 3067585 w 8688289"/>
              <a:gd name="connsiteY55" fmla="*/ 4813236 h 6858000"/>
              <a:gd name="connsiteX56" fmla="*/ 3185837 w 8688289"/>
              <a:gd name="connsiteY56" fmla="*/ 4656727 h 6858000"/>
              <a:gd name="connsiteX57" fmla="*/ 3300610 w 8688289"/>
              <a:gd name="connsiteY57" fmla="*/ 4500218 h 6858000"/>
              <a:gd name="connsiteX58" fmla="*/ 3359736 w 8688289"/>
              <a:gd name="connsiteY58" fmla="*/ 4423702 h 6858000"/>
              <a:gd name="connsiteX59" fmla="*/ 3418862 w 8688289"/>
              <a:gd name="connsiteY59" fmla="*/ 4350664 h 6858000"/>
              <a:gd name="connsiteX60" fmla="*/ 3533635 w 8688289"/>
              <a:gd name="connsiteY60" fmla="*/ 4204589 h 6858000"/>
              <a:gd name="connsiteX61" fmla="*/ 3644931 w 8688289"/>
              <a:gd name="connsiteY61" fmla="*/ 4061992 h 6858000"/>
              <a:gd name="connsiteX62" fmla="*/ 3752748 w 8688289"/>
              <a:gd name="connsiteY62" fmla="*/ 3926350 h 6858000"/>
              <a:gd name="connsiteX63" fmla="*/ 3860566 w 8688289"/>
              <a:gd name="connsiteY63" fmla="*/ 3797665 h 6858000"/>
              <a:gd name="connsiteX64" fmla="*/ 3961427 w 8688289"/>
              <a:gd name="connsiteY64" fmla="*/ 3675935 h 6858000"/>
              <a:gd name="connsiteX65" fmla="*/ 4149238 w 8688289"/>
              <a:gd name="connsiteY65" fmla="*/ 3456822 h 6858000"/>
              <a:gd name="connsiteX66" fmla="*/ 4309226 w 8688289"/>
              <a:gd name="connsiteY66" fmla="*/ 3269011 h 6858000"/>
              <a:gd name="connsiteX67" fmla="*/ 4535295 w 8688289"/>
              <a:gd name="connsiteY67" fmla="*/ 3011640 h 6858000"/>
              <a:gd name="connsiteX68" fmla="*/ 4684848 w 8688289"/>
              <a:gd name="connsiteY68" fmla="*/ 2837741 h 6858000"/>
              <a:gd name="connsiteX69" fmla="*/ 4862226 w 8688289"/>
              <a:gd name="connsiteY69" fmla="*/ 2632540 h 6858000"/>
              <a:gd name="connsiteX70" fmla="*/ 5279584 w 8688289"/>
              <a:gd name="connsiteY70" fmla="*/ 2138666 h 6858000"/>
              <a:gd name="connsiteX71" fmla="*/ 5512609 w 8688289"/>
              <a:gd name="connsiteY71" fmla="*/ 1860427 h 6858000"/>
              <a:gd name="connsiteX72" fmla="*/ 5759546 w 8688289"/>
              <a:gd name="connsiteY72" fmla="*/ 1561321 h 6858000"/>
              <a:gd name="connsiteX73" fmla="*/ 6270809 w 8688289"/>
              <a:gd name="connsiteY73" fmla="*/ 938761 h 6858000"/>
              <a:gd name="connsiteX74" fmla="*/ 6531659 w 8688289"/>
              <a:gd name="connsiteY74" fmla="*/ 618787 h 6858000"/>
              <a:gd name="connsiteX75" fmla="*/ 6789029 w 8688289"/>
              <a:gd name="connsiteY75" fmla="*/ 302290 h 6858000"/>
              <a:gd name="connsiteX76" fmla="*/ 2320585 w 8688289"/>
              <a:gd name="connsiteY76" fmla="*/ 0 h 6858000"/>
              <a:gd name="connsiteX77" fmla="*/ 5394900 w 8688289"/>
              <a:gd name="connsiteY77" fmla="*/ 0 h 6858000"/>
              <a:gd name="connsiteX78" fmla="*/ 5324796 w 8688289"/>
              <a:gd name="connsiteY78" fmla="*/ 90134 h 6858000"/>
              <a:gd name="connsiteX79" fmla="*/ 5053513 w 8688289"/>
              <a:gd name="connsiteY79" fmla="*/ 441409 h 6858000"/>
              <a:gd name="connsiteX80" fmla="*/ 4497036 w 8688289"/>
              <a:gd name="connsiteY80" fmla="*/ 1150919 h 6858000"/>
              <a:gd name="connsiteX81" fmla="*/ 4215319 w 8688289"/>
              <a:gd name="connsiteY81" fmla="*/ 1509151 h 6858000"/>
              <a:gd name="connsiteX82" fmla="*/ 3933602 w 8688289"/>
              <a:gd name="connsiteY82" fmla="*/ 1867384 h 6858000"/>
              <a:gd name="connsiteX83" fmla="*/ 3658841 w 8688289"/>
              <a:gd name="connsiteY83" fmla="*/ 2229094 h 6858000"/>
              <a:gd name="connsiteX84" fmla="*/ 3519722 w 8688289"/>
              <a:gd name="connsiteY84" fmla="*/ 2409949 h 6858000"/>
              <a:gd name="connsiteX85" fmla="*/ 3384080 w 8688289"/>
              <a:gd name="connsiteY85" fmla="*/ 2590805 h 6858000"/>
              <a:gd name="connsiteX86" fmla="*/ 3248439 w 8688289"/>
              <a:gd name="connsiteY86" fmla="*/ 2771660 h 6858000"/>
              <a:gd name="connsiteX87" fmla="*/ 3116275 w 8688289"/>
              <a:gd name="connsiteY87" fmla="*/ 2952515 h 6858000"/>
              <a:gd name="connsiteX88" fmla="*/ 2984112 w 8688289"/>
              <a:gd name="connsiteY88" fmla="*/ 3133370 h 6858000"/>
              <a:gd name="connsiteX89" fmla="*/ 2855426 w 8688289"/>
              <a:gd name="connsiteY89" fmla="*/ 3314225 h 6858000"/>
              <a:gd name="connsiteX90" fmla="*/ 2730219 w 8688289"/>
              <a:gd name="connsiteY90" fmla="*/ 3498559 h 6858000"/>
              <a:gd name="connsiteX91" fmla="*/ 2605011 w 8688289"/>
              <a:gd name="connsiteY91" fmla="*/ 3679414 h 6858000"/>
              <a:gd name="connsiteX92" fmla="*/ 2486760 w 8688289"/>
              <a:gd name="connsiteY92" fmla="*/ 3860269 h 6858000"/>
              <a:gd name="connsiteX93" fmla="*/ 2365030 w 8688289"/>
              <a:gd name="connsiteY93" fmla="*/ 4044602 h 6858000"/>
              <a:gd name="connsiteX94" fmla="*/ 2250257 w 8688289"/>
              <a:gd name="connsiteY94" fmla="*/ 4225458 h 6858000"/>
              <a:gd name="connsiteX95" fmla="*/ 2135483 w 8688289"/>
              <a:gd name="connsiteY95" fmla="*/ 4406313 h 6858000"/>
              <a:gd name="connsiteX96" fmla="*/ 2027666 w 8688289"/>
              <a:gd name="connsiteY96" fmla="*/ 4587168 h 6858000"/>
              <a:gd name="connsiteX97" fmla="*/ 1923326 w 8688289"/>
              <a:gd name="connsiteY97" fmla="*/ 4771501 h 6858000"/>
              <a:gd name="connsiteX98" fmla="*/ 1825943 w 8688289"/>
              <a:gd name="connsiteY98" fmla="*/ 4952356 h 6858000"/>
              <a:gd name="connsiteX99" fmla="*/ 1728559 w 8688289"/>
              <a:gd name="connsiteY99" fmla="*/ 5133212 h 6858000"/>
              <a:gd name="connsiteX100" fmla="*/ 1638131 w 8688289"/>
              <a:gd name="connsiteY100" fmla="*/ 5314067 h 6858000"/>
              <a:gd name="connsiteX101" fmla="*/ 1551182 w 8688289"/>
              <a:gd name="connsiteY101" fmla="*/ 5494922 h 6858000"/>
              <a:gd name="connsiteX102" fmla="*/ 1467710 w 8688289"/>
              <a:gd name="connsiteY102" fmla="*/ 5675777 h 6858000"/>
              <a:gd name="connsiteX103" fmla="*/ 1391194 w 8688289"/>
              <a:gd name="connsiteY103" fmla="*/ 5853155 h 6858000"/>
              <a:gd name="connsiteX104" fmla="*/ 1321635 w 8688289"/>
              <a:gd name="connsiteY104" fmla="*/ 6034010 h 6858000"/>
              <a:gd name="connsiteX105" fmla="*/ 1255553 w 8688289"/>
              <a:gd name="connsiteY105" fmla="*/ 6214865 h 6858000"/>
              <a:gd name="connsiteX106" fmla="*/ 1192949 w 8688289"/>
              <a:gd name="connsiteY106" fmla="*/ 6395720 h 6858000"/>
              <a:gd name="connsiteX107" fmla="*/ 1140779 w 8688289"/>
              <a:gd name="connsiteY107" fmla="*/ 6573097 h 6858000"/>
              <a:gd name="connsiteX108" fmla="*/ 1092088 w 8688289"/>
              <a:gd name="connsiteY108" fmla="*/ 6750475 h 6858000"/>
              <a:gd name="connsiteX109" fmla="*/ 1066788 w 8688289"/>
              <a:gd name="connsiteY109" fmla="*/ 6858000 h 6858000"/>
              <a:gd name="connsiteX110" fmla="*/ 248652 w 8688289"/>
              <a:gd name="connsiteY110" fmla="*/ 6858000 h 6858000"/>
              <a:gd name="connsiteX111" fmla="*/ 236503 w 8688289"/>
              <a:gd name="connsiteY111" fmla="*/ 6820034 h 6858000"/>
              <a:gd name="connsiteX112" fmla="*/ 208680 w 8688289"/>
              <a:gd name="connsiteY112" fmla="*/ 6729607 h 6858000"/>
              <a:gd name="connsiteX113" fmla="*/ 184333 w 8688289"/>
              <a:gd name="connsiteY113" fmla="*/ 6642657 h 6858000"/>
              <a:gd name="connsiteX114" fmla="*/ 163466 w 8688289"/>
              <a:gd name="connsiteY114" fmla="*/ 6552230 h 6858000"/>
              <a:gd name="connsiteX115" fmla="*/ 142598 w 8688289"/>
              <a:gd name="connsiteY115" fmla="*/ 6465280 h 6858000"/>
              <a:gd name="connsiteX116" fmla="*/ 121730 w 8688289"/>
              <a:gd name="connsiteY116" fmla="*/ 6371374 h 6858000"/>
              <a:gd name="connsiteX117" fmla="*/ 104340 w 8688289"/>
              <a:gd name="connsiteY117" fmla="*/ 6280947 h 6858000"/>
              <a:gd name="connsiteX118" fmla="*/ 86950 w 8688289"/>
              <a:gd name="connsiteY118" fmla="*/ 6187041 h 6858000"/>
              <a:gd name="connsiteX119" fmla="*/ 73038 w 8688289"/>
              <a:gd name="connsiteY119" fmla="*/ 6089658 h 6858000"/>
              <a:gd name="connsiteX120" fmla="*/ 59126 w 8688289"/>
              <a:gd name="connsiteY120" fmla="*/ 5992274 h 6858000"/>
              <a:gd name="connsiteX121" fmla="*/ 45214 w 8688289"/>
              <a:gd name="connsiteY121" fmla="*/ 5894890 h 6858000"/>
              <a:gd name="connsiteX122" fmla="*/ 34780 w 8688289"/>
              <a:gd name="connsiteY122" fmla="*/ 5797507 h 6858000"/>
              <a:gd name="connsiteX123" fmla="*/ 24346 w 8688289"/>
              <a:gd name="connsiteY123" fmla="*/ 5696645 h 6858000"/>
              <a:gd name="connsiteX124" fmla="*/ 17390 w 8688289"/>
              <a:gd name="connsiteY124" fmla="*/ 5595784 h 6858000"/>
              <a:gd name="connsiteX125" fmla="*/ 10434 w 8688289"/>
              <a:gd name="connsiteY125" fmla="*/ 5491444 h 6858000"/>
              <a:gd name="connsiteX126" fmla="*/ 3478 w 8688289"/>
              <a:gd name="connsiteY126" fmla="*/ 5376671 h 6858000"/>
              <a:gd name="connsiteX127" fmla="*/ 0 w 8688289"/>
              <a:gd name="connsiteY127" fmla="*/ 5261897 h 6858000"/>
              <a:gd name="connsiteX128" fmla="*/ 0 w 8688289"/>
              <a:gd name="connsiteY128" fmla="*/ 5147124 h 6858000"/>
              <a:gd name="connsiteX129" fmla="*/ 3478 w 8688289"/>
              <a:gd name="connsiteY129" fmla="*/ 5032350 h 6858000"/>
              <a:gd name="connsiteX130" fmla="*/ 6956 w 8688289"/>
              <a:gd name="connsiteY130" fmla="*/ 4917577 h 6858000"/>
              <a:gd name="connsiteX131" fmla="*/ 17390 w 8688289"/>
              <a:gd name="connsiteY131" fmla="*/ 4802803 h 6858000"/>
              <a:gd name="connsiteX132" fmla="*/ 27824 w 8688289"/>
              <a:gd name="connsiteY132" fmla="*/ 4691508 h 6858000"/>
              <a:gd name="connsiteX133" fmla="*/ 38258 w 8688289"/>
              <a:gd name="connsiteY133" fmla="*/ 4580212 h 6858000"/>
              <a:gd name="connsiteX134" fmla="*/ 55648 w 8688289"/>
              <a:gd name="connsiteY134" fmla="*/ 4468916 h 6858000"/>
              <a:gd name="connsiteX135" fmla="*/ 73038 w 8688289"/>
              <a:gd name="connsiteY135" fmla="*/ 4357621 h 6858000"/>
              <a:gd name="connsiteX136" fmla="*/ 90428 w 8688289"/>
              <a:gd name="connsiteY136" fmla="*/ 4246325 h 6858000"/>
              <a:gd name="connsiteX137" fmla="*/ 114774 w 8688289"/>
              <a:gd name="connsiteY137" fmla="*/ 4135030 h 6858000"/>
              <a:gd name="connsiteX138" fmla="*/ 139120 w 8688289"/>
              <a:gd name="connsiteY138" fmla="*/ 4027212 h 6858000"/>
              <a:gd name="connsiteX139" fmla="*/ 163466 w 8688289"/>
              <a:gd name="connsiteY139" fmla="*/ 3919395 h 6858000"/>
              <a:gd name="connsiteX140" fmla="*/ 194768 w 8688289"/>
              <a:gd name="connsiteY140" fmla="*/ 3811577 h 6858000"/>
              <a:gd name="connsiteX141" fmla="*/ 226069 w 8688289"/>
              <a:gd name="connsiteY141" fmla="*/ 3703760 h 6858000"/>
              <a:gd name="connsiteX142" fmla="*/ 257371 w 8688289"/>
              <a:gd name="connsiteY142" fmla="*/ 3595942 h 6858000"/>
              <a:gd name="connsiteX143" fmla="*/ 292151 w 8688289"/>
              <a:gd name="connsiteY143" fmla="*/ 3488125 h 6858000"/>
              <a:gd name="connsiteX144" fmla="*/ 330409 w 8688289"/>
              <a:gd name="connsiteY144" fmla="*/ 3380307 h 6858000"/>
              <a:gd name="connsiteX145" fmla="*/ 368667 w 8688289"/>
              <a:gd name="connsiteY145" fmla="*/ 3275968 h 6858000"/>
              <a:gd name="connsiteX146" fmla="*/ 406925 w 8688289"/>
              <a:gd name="connsiteY146" fmla="*/ 3171628 h 6858000"/>
              <a:gd name="connsiteX147" fmla="*/ 448660 w 8688289"/>
              <a:gd name="connsiteY147" fmla="*/ 3063811 h 6858000"/>
              <a:gd name="connsiteX148" fmla="*/ 493874 w 8688289"/>
              <a:gd name="connsiteY148" fmla="*/ 2959471 h 6858000"/>
              <a:gd name="connsiteX149" fmla="*/ 539088 w 8688289"/>
              <a:gd name="connsiteY149" fmla="*/ 2855131 h 6858000"/>
              <a:gd name="connsiteX150" fmla="*/ 636472 w 8688289"/>
              <a:gd name="connsiteY150" fmla="*/ 2649930 h 6858000"/>
              <a:gd name="connsiteX151" fmla="*/ 737333 w 8688289"/>
              <a:gd name="connsiteY151" fmla="*/ 2441251 h 6858000"/>
              <a:gd name="connsiteX152" fmla="*/ 789503 w 8688289"/>
              <a:gd name="connsiteY152" fmla="*/ 2340390 h 6858000"/>
              <a:gd name="connsiteX153" fmla="*/ 845151 w 8688289"/>
              <a:gd name="connsiteY153" fmla="*/ 2239528 h 6858000"/>
              <a:gd name="connsiteX154" fmla="*/ 900798 w 8688289"/>
              <a:gd name="connsiteY154" fmla="*/ 2135188 h 6858000"/>
              <a:gd name="connsiteX155" fmla="*/ 959924 w 8688289"/>
              <a:gd name="connsiteY155" fmla="*/ 2034327 h 6858000"/>
              <a:gd name="connsiteX156" fmla="*/ 1015572 w 8688289"/>
              <a:gd name="connsiteY156" fmla="*/ 1933465 h 6858000"/>
              <a:gd name="connsiteX157" fmla="*/ 1074698 w 8688289"/>
              <a:gd name="connsiteY157" fmla="*/ 1832604 h 6858000"/>
              <a:gd name="connsiteX158" fmla="*/ 1196427 w 8688289"/>
              <a:gd name="connsiteY158" fmla="*/ 1630881 h 6858000"/>
              <a:gd name="connsiteX159" fmla="*/ 1325113 w 8688289"/>
              <a:gd name="connsiteY159" fmla="*/ 1432635 h 6858000"/>
              <a:gd name="connsiteX160" fmla="*/ 1453798 w 8688289"/>
              <a:gd name="connsiteY160" fmla="*/ 1230912 h 6858000"/>
              <a:gd name="connsiteX161" fmla="*/ 1585962 w 8688289"/>
              <a:gd name="connsiteY161" fmla="*/ 1032667 h 6858000"/>
              <a:gd name="connsiteX162" fmla="*/ 1655521 w 8688289"/>
              <a:gd name="connsiteY162" fmla="*/ 935284 h 6858000"/>
              <a:gd name="connsiteX163" fmla="*/ 1721603 w 8688289"/>
              <a:gd name="connsiteY163" fmla="*/ 837900 h 6858000"/>
              <a:gd name="connsiteX164" fmla="*/ 1999842 w 8688289"/>
              <a:gd name="connsiteY164" fmla="*/ 437932 h 6858000"/>
              <a:gd name="connsiteX165" fmla="*/ 2285037 w 8688289"/>
              <a:gd name="connsiteY1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8688289" h="6858000">
                <a:moveTo>
                  <a:pt x="8688288" y="4328128"/>
                </a:moveTo>
                <a:lnTo>
                  <a:pt x="8688288" y="6858000"/>
                </a:lnTo>
                <a:lnTo>
                  <a:pt x="6155182" y="6858000"/>
                </a:lnTo>
                <a:lnTo>
                  <a:pt x="6180380" y="6830469"/>
                </a:lnTo>
                <a:lnTo>
                  <a:pt x="6375147" y="6625268"/>
                </a:lnTo>
                <a:lnTo>
                  <a:pt x="6573392" y="6416589"/>
                </a:lnTo>
                <a:lnTo>
                  <a:pt x="6778594" y="6207910"/>
                </a:lnTo>
                <a:lnTo>
                  <a:pt x="6987273" y="5992275"/>
                </a:lnTo>
                <a:lnTo>
                  <a:pt x="7202908" y="5780117"/>
                </a:lnTo>
                <a:lnTo>
                  <a:pt x="7422021" y="5564482"/>
                </a:lnTo>
                <a:lnTo>
                  <a:pt x="7860247" y="5133213"/>
                </a:lnTo>
                <a:lnTo>
                  <a:pt x="8305429" y="4701942"/>
                </a:lnTo>
                <a:close/>
                <a:moveTo>
                  <a:pt x="7032922" y="0"/>
                </a:moveTo>
                <a:lnTo>
                  <a:pt x="8688289" y="0"/>
                </a:lnTo>
                <a:lnTo>
                  <a:pt x="8688289" y="2405427"/>
                </a:lnTo>
                <a:lnTo>
                  <a:pt x="8611494" y="2503855"/>
                </a:lnTo>
                <a:lnTo>
                  <a:pt x="8489765" y="2653408"/>
                </a:lnTo>
                <a:lnTo>
                  <a:pt x="8371513" y="2802961"/>
                </a:lnTo>
                <a:lnTo>
                  <a:pt x="8138488" y="3088156"/>
                </a:lnTo>
                <a:lnTo>
                  <a:pt x="7919375" y="3355961"/>
                </a:lnTo>
                <a:lnTo>
                  <a:pt x="7710695" y="3599420"/>
                </a:lnTo>
                <a:lnTo>
                  <a:pt x="7362897" y="4013300"/>
                </a:lnTo>
                <a:lnTo>
                  <a:pt x="7220299" y="4176765"/>
                </a:lnTo>
                <a:lnTo>
                  <a:pt x="7164652" y="4242847"/>
                </a:lnTo>
                <a:lnTo>
                  <a:pt x="7112482" y="4305451"/>
                </a:lnTo>
                <a:lnTo>
                  <a:pt x="7032489" y="4399356"/>
                </a:lnTo>
                <a:lnTo>
                  <a:pt x="6945539" y="4503696"/>
                </a:lnTo>
                <a:lnTo>
                  <a:pt x="6740337" y="4733243"/>
                </a:lnTo>
                <a:lnTo>
                  <a:pt x="6510791" y="4990614"/>
                </a:lnTo>
                <a:lnTo>
                  <a:pt x="6260375" y="5268852"/>
                </a:lnTo>
                <a:lnTo>
                  <a:pt x="5992571" y="5564481"/>
                </a:lnTo>
                <a:lnTo>
                  <a:pt x="5717810" y="5874022"/>
                </a:lnTo>
                <a:lnTo>
                  <a:pt x="5436093" y="6200952"/>
                </a:lnTo>
                <a:lnTo>
                  <a:pt x="5293495" y="6364418"/>
                </a:lnTo>
                <a:lnTo>
                  <a:pt x="5154376" y="6531361"/>
                </a:lnTo>
                <a:lnTo>
                  <a:pt x="5015257" y="6698304"/>
                </a:lnTo>
                <a:lnTo>
                  <a:pt x="4885504" y="6858000"/>
                </a:lnTo>
                <a:lnTo>
                  <a:pt x="1863258" y="6858000"/>
                </a:lnTo>
                <a:lnTo>
                  <a:pt x="1878114" y="6820034"/>
                </a:lnTo>
                <a:lnTo>
                  <a:pt x="1909416" y="6736562"/>
                </a:lnTo>
                <a:lnTo>
                  <a:pt x="1947674" y="6656568"/>
                </a:lnTo>
                <a:lnTo>
                  <a:pt x="2020711" y="6493103"/>
                </a:lnTo>
                <a:lnTo>
                  <a:pt x="2104183" y="6326160"/>
                </a:lnTo>
                <a:lnTo>
                  <a:pt x="2194611" y="6152261"/>
                </a:lnTo>
                <a:lnTo>
                  <a:pt x="2243303" y="6068789"/>
                </a:lnTo>
                <a:lnTo>
                  <a:pt x="2291994" y="5985317"/>
                </a:lnTo>
                <a:lnTo>
                  <a:pt x="2340686" y="5898368"/>
                </a:lnTo>
                <a:lnTo>
                  <a:pt x="2392856" y="5814896"/>
                </a:lnTo>
                <a:lnTo>
                  <a:pt x="2441548" y="5727946"/>
                </a:lnTo>
                <a:lnTo>
                  <a:pt x="2500673" y="5644475"/>
                </a:lnTo>
                <a:lnTo>
                  <a:pt x="2608491" y="5474054"/>
                </a:lnTo>
                <a:lnTo>
                  <a:pt x="2664139" y="5390582"/>
                </a:lnTo>
                <a:lnTo>
                  <a:pt x="2719786" y="5307110"/>
                </a:lnTo>
                <a:lnTo>
                  <a:pt x="2834560" y="5140167"/>
                </a:lnTo>
                <a:lnTo>
                  <a:pt x="2949334" y="4976702"/>
                </a:lnTo>
                <a:lnTo>
                  <a:pt x="3067585" y="4813236"/>
                </a:lnTo>
                <a:lnTo>
                  <a:pt x="3185837" y="4656727"/>
                </a:lnTo>
                <a:lnTo>
                  <a:pt x="3300610" y="4500218"/>
                </a:lnTo>
                <a:lnTo>
                  <a:pt x="3359736" y="4423702"/>
                </a:lnTo>
                <a:lnTo>
                  <a:pt x="3418862" y="4350664"/>
                </a:lnTo>
                <a:lnTo>
                  <a:pt x="3533635" y="4204589"/>
                </a:lnTo>
                <a:lnTo>
                  <a:pt x="3644931" y="4061992"/>
                </a:lnTo>
                <a:lnTo>
                  <a:pt x="3752748" y="3926350"/>
                </a:lnTo>
                <a:lnTo>
                  <a:pt x="3860566" y="3797665"/>
                </a:lnTo>
                <a:lnTo>
                  <a:pt x="3961427" y="3675935"/>
                </a:lnTo>
                <a:lnTo>
                  <a:pt x="4149238" y="3456822"/>
                </a:lnTo>
                <a:lnTo>
                  <a:pt x="4309226" y="3269011"/>
                </a:lnTo>
                <a:lnTo>
                  <a:pt x="4535295" y="3011640"/>
                </a:lnTo>
                <a:lnTo>
                  <a:pt x="4684848" y="2837741"/>
                </a:lnTo>
                <a:lnTo>
                  <a:pt x="4862226" y="2632540"/>
                </a:lnTo>
                <a:lnTo>
                  <a:pt x="5279584" y="2138666"/>
                </a:lnTo>
                <a:lnTo>
                  <a:pt x="5512609" y="1860427"/>
                </a:lnTo>
                <a:lnTo>
                  <a:pt x="5759546" y="1561321"/>
                </a:lnTo>
                <a:lnTo>
                  <a:pt x="6270809" y="938761"/>
                </a:lnTo>
                <a:lnTo>
                  <a:pt x="6531659" y="618787"/>
                </a:lnTo>
                <a:lnTo>
                  <a:pt x="6789029" y="302290"/>
                </a:lnTo>
                <a:close/>
                <a:moveTo>
                  <a:pt x="2320585" y="0"/>
                </a:moveTo>
                <a:lnTo>
                  <a:pt x="5394900" y="0"/>
                </a:lnTo>
                <a:lnTo>
                  <a:pt x="5324796" y="90134"/>
                </a:lnTo>
                <a:lnTo>
                  <a:pt x="5053513" y="441409"/>
                </a:lnTo>
                <a:lnTo>
                  <a:pt x="4497036" y="1150919"/>
                </a:lnTo>
                <a:lnTo>
                  <a:pt x="4215319" y="1509151"/>
                </a:lnTo>
                <a:lnTo>
                  <a:pt x="3933602" y="1867384"/>
                </a:lnTo>
                <a:lnTo>
                  <a:pt x="3658841" y="2229094"/>
                </a:lnTo>
                <a:lnTo>
                  <a:pt x="3519722" y="2409949"/>
                </a:lnTo>
                <a:lnTo>
                  <a:pt x="3384080" y="2590805"/>
                </a:lnTo>
                <a:lnTo>
                  <a:pt x="3248439" y="2771660"/>
                </a:lnTo>
                <a:lnTo>
                  <a:pt x="3116275" y="2952515"/>
                </a:lnTo>
                <a:lnTo>
                  <a:pt x="2984112" y="3133370"/>
                </a:lnTo>
                <a:lnTo>
                  <a:pt x="2855426" y="3314225"/>
                </a:lnTo>
                <a:lnTo>
                  <a:pt x="2730219" y="3498559"/>
                </a:lnTo>
                <a:lnTo>
                  <a:pt x="2605011" y="3679414"/>
                </a:lnTo>
                <a:lnTo>
                  <a:pt x="2486760" y="3860269"/>
                </a:lnTo>
                <a:lnTo>
                  <a:pt x="2365030" y="4044602"/>
                </a:lnTo>
                <a:lnTo>
                  <a:pt x="2250257" y="4225458"/>
                </a:lnTo>
                <a:lnTo>
                  <a:pt x="2135483" y="4406313"/>
                </a:lnTo>
                <a:lnTo>
                  <a:pt x="2027666" y="4587168"/>
                </a:lnTo>
                <a:lnTo>
                  <a:pt x="1923326" y="4771501"/>
                </a:lnTo>
                <a:lnTo>
                  <a:pt x="1825943" y="4952356"/>
                </a:lnTo>
                <a:lnTo>
                  <a:pt x="1728559" y="5133212"/>
                </a:lnTo>
                <a:lnTo>
                  <a:pt x="1638131" y="5314067"/>
                </a:lnTo>
                <a:lnTo>
                  <a:pt x="1551182" y="5494922"/>
                </a:lnTo>
                <a:lnTo>
                  <a:pt x="1467710" y="5675777"/>
                </a:lnTo>
                <a:lnTo>
                  <a:pt x="1391194" y="5853155"/>
                </a:lnTo>
                <a:lnTo>
                  <a:pt x="1321635" y="6034010"/>
                </a:lnTo>
                <a:lnTo>
                  <a:pt x="1255553" y="6214865"/>
                </a:lnTo>
                <a:lnTo>
                  <a:pt x="1192949" y="6395720"/>
                </a:lnTo>
                <a:lnTo>
                  <a:pt x="1140779" y="6573097"/>
                </a:lnTo>
                <a:lnTo>
                  <a:pt x="1092088" y="6750475"/>
                </a:lnTo>
                <a:lnTo>
                  <a:pt x="1066788" y="6858000"/>
                </a:lnTo>
                <a:lnTo>
                  <a:pt x="248652" y="6858000"/>
                </a:lnTo>
                <a:lnTo>
                  <a:pt x="236503" y="6820034"/>
                </a:lnTo>
                <a:lnTo>
                  <a:pt x="208680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8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7" y="3275968"/>
                </a:lnTo>
                <a:lnTo>
                  <a:pt x="406925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2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1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8" y="1832604"/>
                </a:lnTo>
                <a:lnTo>
                  <a:pt x="1196427" y="1630881"/>
                </a:lnTo>
                <a:lnTo>
                  <a:pt x="1325113" y="1432635"/>
                </a:lnTo>
                <a:lnTo>
                  <a:pt x="1453798" y="1230912"/>
                </a:lnTo>
                <a:lnTo>
                  <a:pt x="1585962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7" y="4839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89AFCF6-5AED-9A88-4A13-596D3CC91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0" y="476672"/>
            <a:ext cx="2353395" cy="936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E55BEAE4-2DF0-6F52-0CF1-A065D9BAC58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93C9357D-361C-2702-AE44-56849554DC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6DCC547A-06FA-F7AE-3A90-1A093F06469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58034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2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D064574-0A26-4DB4-90F6-A96DA193594B}" type="datetime1">
              <a:rPr lang="fi-FI" smtClean="0"/>
              <a:t>21.11.2024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E057119-D07F-EA05-F1F2-BC2F1F455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03712" y="0"/>
            <a:ext cx="8688289" cy="6858000"/>
          </a:xfrm>
          <a:custGeom>
            <a:avLst/>
            <a:gdLst>
              <a:gd name="connsiteX0" fmla="*/ 8688288 w 8688289"/>
              <a:gd name="connsiteY0" fmla="*/ 4328128 h 6858000"/>
              <a:gd name="connsiteX1" fmla="*/ 8688288 w 8688289"/>
              <a:gd name="connsiteY1" fmla="*/ 6858000 h 6858000"/>
              <a:gd name="connsiteX2" fmla="*/ 6155182 w 8688289"/>
              <a:gd name="connsiteY2" fmla="*/ 6858000 h 6858000"/>
              <a:gd name="connsiteX3" fmla="*/ 6180380 w 8688289"/>
              <a:gd name="connsiteY3" fmla="*/ 6830469 h 6858000"/>
              <a:gd name="connsiteX4" fmla="*/ 6375147 w 8688289"/>
              <a:gd name="connsiteY4" fmla="*/ 6625268 h 6858000"/>
              <a:gd name="connsiteX5" fmla="*/ 6573392 w 8688289"/>
              <a:gd name="connsiteY5" fmla="*/ 6416589 h 6858000"/>
              <a:gd name="connsiteX6" fmla="*/ 6778594 w 8688289"/>
              <a:gd name="connsiteY6" fmla="*/ 6207910 h 6858000"/>
              <a:gd name="connsiteX7" fmla="*/ 6987273 w 8688289"/>
              <a:gd name="connsiteY7" fmla="*/ 5992275 h 6858000"/>
              <a:gd name="connsiteX8" fmla="*/ 7202908 w 8688289"/>
              <a:gd name="connsiteY8" fmla="*/ 5780117 h 6858000"/>
              <a:gd name="connsiteX9" fmla="*/ 7422021 w 8688289"/>
              <a:gd name="connsiteY9" fmla="*/ 5564482 h 6858000"/>
              <a:gd name="connsiteX10" fmla="*/ 7860247 w 8688289"/>
              <a:gd name="connsiteY10" fmla="*/ 5133213 h 6858000"/>
              <a:gd name="connsiteX11" fmla="*/ 8305429 w 8688289"/>
              <a:gd name="connsiteY11" fmla="*/ 4701942 h 6858000"/>
              <a:gd name="connsiteX12" fmla="*/ 7032922 w 8688289"/>
              <a:gd name="connsiteY12" fmla="*/ 0 h 6858000"/>
              <a:gd name="connsiteX13" fmla="*/ 8688289 w 8688289"/>
              <a:gd name="connsiteY13" fmla="*/ 0 h 6858000"/>
              <a:gd name="connsiteX14" fmla="*/ 8688289 w 8688289"/>
              <a:gd name="connsiteY14" fmla="*/ 2405427 h 6858000"/>
              <a:gd name="connsiteX15" fmla="*/ 8611494 w 8688289"/>
              <a:gd name="connsiteY15" fmla="*/ 2503855 h 6858000"/>
              <a:gd name="connsiteX16" fmla="*/ 8489765 w 8688289"/>
              <a:gd name="connsiteY16" fmla="*/ 2653408 h 6858000"/>
              <a:gd name="connsiteX17" fmla="*/ 8371513 w 8688289"/>
              <a:gd name="connsiteY17" fmla="*/ 2802961 h 6858000"/>
              <a:gd name="connsiteX18" fmla="*/ 8138488 w 8688289"/>
              <a:gd name="connsiteY18" fmla="*/ 3088156 h 6858000"/>
              <a:gd name="connsiteX19" fmla="*/ 7919375 w 8688289"/>
              <a:gd name="connsiteY19" fmla="*/ 3355961 h 6858000"/>
              <a:gd name="connsiteX20" fmla="*/ 7710695 w 8688289"/>
              <a:gd name="connsiteY20" fmla="*/ 3599420 h 6858000"/>
              <a:gd name="connsiteX21" fmla="*/ 7362897 w 8688289"/>
              <a:gd name="connsiteY21" fmla="*/ 4013300 h 6858000"/>
              <a:gd name="connsiteX22" fmla="*/ 7220299 w 8688289"/>
              <a:gd name="connsiteY22" fmla="*/ 4176765 h 6858000"/>
              <a:gd name="connsiteX23" fmla="*/ 7164652 w 8688289"/>
              <a:gd name="connsiteY23" fmla="*/ 4242847 h 6858000"/>
              <a:gd name="connsiteX24" fmla="*/ 7112482 w 8688289"/>
              <a:gd name="connsiteY24" fmla="*/ 4305451 h 6858000"/>
              <a:gd name="connsiteX25" fmla="*/ 7032489 w 8688289"/>
              <a:gd name="connsiteY25" fmla="*/ 4399356 h 6858000"/>
              <a:gd name="connsiteX26" fmla="*/ 6945539 w 8688289"/>
              <a:gd name="connsiteY26" fmla="*/ 4503696 h 6858000"/>
              <a:gd name="connsiteX27" fmla="*/ 6740337 w 8688289"/>
              <a:gd name="connsiteY27" fmla="*/ 4733243 h 6858000"/>
              <a:gd name="connsiteX28" fmla="*/ 6510791 w 8688289"/>
              <a:gd name="connsiteY28" fmla="*/ 4990614 h 6858000"/>
              <a:gd name="connsiteX29" fmla="*/ 6260375 w 8688289"/>
              <a:gd name="connsiteY29" fmla="*/ 5268852 h 6858000"/>
              <a:gd name="connsiteX30" fmla="*/ 5992571 w 8688289"/>
              <a:gd name="connsiteY30" fmla="*/ 5564481 h 6858000"/>
              <a:gd name="connsiteX31" fmla="*/ 5717810 w 8688289"/>
              <a:gd name="connsiteY31" fmla="*/ 5874022 h 6858000"/>
              <a:gd name="connsiteX32" fmla="*/ 5436093 w 8688289"/>
              <a:gd name="connsiteY32" fmla="*/ 6200952 h 6858000"/>
              <a:gd name="connsiteX33" fmla="*/ 5293495 w 8688289"/>
              <a:gd name="connsiteY33" fmla="*/ 6364418 h 6858000"/>
              <a:gd name="connsiteX34" fmla="*/ 5154376 w 8688289"/>
              <a:gd name="connsiteY34" fmla="*/ 6531361 h 6858000"/>
              <a:gd name="connsiteX35" fmla="*/ 5015257 w 8688289"/>
              <a:gd name="connsiteY35" fmla="*/ 6698304 h 6858000"/>
              <a:gd name="connsiteX36" fmla="*/ 4885504 w 8688289"/>
              <a:gd name="connsiteY36" fmla="*/ 6858000 h 6858000"/>
              <a:gd name="connsiteX37" fmla="*/ 1863258 w 8688289"/>
              <a:gd name="connsiteY37" fmla="*/ 6858000 h 6858000"/>
              <a:gd name="connsiteX38" fmla="*/ 1878114 w 8688289"/>
              <a:gd name="connsiteY38" fmla="*/ 6820034 h 6858000"/>
              <a:gd name="connsiteX39" fmla="*/ 1909416 w 8688289"/>
              <a:gd name="connsiteY39" fmla="*/ 6736562 h 6858000"/>
              <a:gd name="connsiteX40" fmla="*/ 1947674 w 8688289"/>
              <a:gd name="connsiteY40" fmla="*/ 6656568 h 6858000"/>
              <a:gd name="connsiteX41" fmla="*/ 2020711 w 8688289"/>
              <a:gd name="connsiteY41" fmla="*/ 6493103 h 6858000"/>
              <a:gd name="connsiteX42" fmla="*/ 2104183 w 8688289"/>
              <a:gd name="connsiteY42" fmla="*/ 6326160 h 6858000"/>
              <a:gd name="connsiteX43" fmla="*/ 2194611 w 8688289"/>
              <a:gd name="connsiteY43" fmla="*/ 6152261 h 6858000"/>
              <a:gd name="connsiteX44" fmla="*/ 2243303 w 8688289"/>
              <a:gd name="connsiteY44" fmla="*/ 6068789 h 6858000"/>
              <a:gd name="connsiteX45" fmla="*/ 2291994 w 8688289"/>
              <a:gd name="connsiteY45" fmla="*/ 5985317 h 6858000"/>
              <a:gd name="connsiteX46" fmla="*/ 2340686 w 8688289"/>
              <a:gd name="connsiteY46" fmla="*/ 5898368 h 6858000"/>
              <a:gd name="connsiteX47" fmla="*/ 2392856 w 8688289"/>
              <a:gd name="connsiteY47" fmla="*/ 5814896 h 6858000"/>
              <a:gd name="connsiteX48" fmla="*/ 2441548 w 8688289"/>
              <a:gd name="connsiteY48" fmla="*/ 5727946 h 6858000"/>
              <a:gd name="connsiteX49" fmla="*/ 2500673 w 8688289"/>
              <a:gd name="connsiteY49" fmla="*/ 5644475 h 6858000"/>
              <a:gd name="connsiteX50" fmla="*/ 2608491 w 8688289"/>
              <a:gd name="connsiteY50" fmla="*/ 5474054 h 6858000"/>
              <a:gd name="connsiteX51" fmla="*/ 2664139 w 8688289"/>
              <a:gd name="connsiteY51" fmla="*/ 5390582 h 6858000"/>
              <a:gd name="connsiteX52" fmla="*/ 2719786 w 8688289"/>
              <a:gd name="connsiteY52" fmla="*/ 5307110 h 6858000"/>
              <a:gd name="connsiteX53" fmla="*/ 2834560 w 8688289"/>
              <a:gd name="connsiteY53" fmla="*/ 5140167 h 6858000"/>
              <a:gd name="connsiteX54" fmla="*/ 2949334 w 8688289"/>
              <a:gd name="connsiteY54" fmla="*/ 4976702 h 6858000"/>
              <a:gd name="connsiteX55" fmla="*/ 3067585 w 8688289"/>
              <a:gd name="connsiteY55" fmla="*/ 4813236 h 6858000"/>
              <a:gd name="connsiteX56" fmla="*/ 3185837 w 8688289"/>
              <a:gd name="connsiteY56" fmla="*/ 4656727 h 6858000"/>
              <a:gd name="connsiteX57" fmla="*/ 3300610 w 8688289"/>
              <a:gd name="connsiteY57" fmla="*/ 4500218 h 6858000"/>
              <a:gd name="connsiteX58" fmla="*/ 3359736 w 8688289"/>
              <a:gd name="connsiteY58" fmla="*/ 4423702 h 6858000"/>
              <a:gd name="connsiteX59" fmla="*/ 3418862 w 8688289"/>
              <a:gd name="connsiteY59" fmla="*/ 4350664 h 6858000"/>
              <a:gd name="connsiteX60" fmla="*/ 3533635 w 8688289"/>
              <a:gd name="connsiteY60" fmla="*/ 4204589 h 6858000"/>
              <a:gd name="connsiteX61" fmla="*/ 3644931 w 8688289"/>
              <a:gd name="connsiteY61" fmla="*/ 4061992 h 6858000"/>
              <a:gd name="connsiteX62" fmla="*/ 3752748 w 8688289"/>
              <a:gd name="connsiteY62" fmla="*/ 3926350 h 6858000"/>
              <a:gd name="connsiteX63" fmla="*/ 3860566 w 8688289"/>
              <a:gd name="connsiteY63" fmla="*/ 3797665 h 6858000"/>
              <a:gd name="connsiteX64" fmla="*/ 3961427 w 8688289"/>
              <a:gd name="connsiteY64" fmla="*/ 3675935 h 6858000"/>
              <a:gd name="connsiteX65" fmla="*/ 4149238 w 8688289"/>
              <a:gd name="connsiteY65" fmla="*/ 3456822 h 6858000"/>
              <a:gd name="connsiteX66" fmla="*/ 4309226 w 8688289"/>
              <a:gd name="connsiteY66" fmla="*/ 3269011 h 6858000"/>
              <a:gd name="connsiteX67" fmla="*/ 4535295 w 8688289"/>
              <a:gd name="connsiteY67" fmla="*/ 3011640 h 6858000"/>
              <a:gd name="connsiteX68" fmla="*/ 4684848 w 8688289"/>
              <a:gd name="connsiteY68" fmla="*/ 2837741 h 6858000"/>
              <a:gd name="connsiteX69" fmla="*/ 4862226 w 8688289"/>
              <a:gd name="connsiteY69" fmla="*/ 2632540 h 6858000"/>
              <a:gd name="connsiteX70" fmla="*/ 5279584 w 8688289"/>
              <a:gd name="connsiteY70" fmla="*/ 2138666 h 6858000"/>
              <a:gd name="connsiteX71" fmla="*/ 5512609 w 8688289"/>
              <a:gd name="connsiteY71" fmla="*/ 1860427 h 6858000"/>
              <a:gd name="connsiteX72" fmla="*/ 5759546 w 8688289"/>
              <a:gd name="connsiteY72" fmla="*/ 1561321 h 6858000"/>
              <a:gd name="connsiteX73" fmla="*/ 6270809 w 8688289"/>
              <a:gd name="connsiteY73" fmla="*/ 938761 h 6858000"/>
              <a:gd name="connsiteX74" fmla="*/ 6531659 w 8688289"/>
              <a:gd name="connsiteY74" fmla="*/ 618787 h 6858000"/>
              <a:gd name="connsiteX75" fmla="*/ 6789029 w 8688289"/>
              <a:gd name="connsiteY75" fmla="*/ 302290 h 6858000"/>
              <a:gd name="connsiteX76" fmla="*/ 2320585 w 8688289"/>
              <a:gd name="connsiteY76" fmla="*/ 0 h 6858000"/>
              <a:gd name="connsiteX77" fmla="*/ 5394900 w 8688289"/>
              <a:gd name="connsiteY77" fmla="*/ 0 h 6858000"/>
              <a:gd name="connsiteX78" fmla="*/ 5324796 w 8688289"/>
              <a:gd name="connsiteY78" fmla="*/ 90134 h 6858000"/>
              <a:gd name="connsiteX79" fmla="*/ 5053513 w 8688289"/>
              <a:gd name="connsiteY79" fmla="*/ 441409 h 6858000"/>
              <a:gd name="connsiteX80" fmla="*/ 4497036 w 8688289"/>
              <a:gd name="connsiteY80" fmla="*/ 1150919 h 6858000"/>
              <a:gd name="connsiteX81" fmla="*/ 4215319 w 8688289"/>
              <a:gd name="connsiteY81" fmla="*/ 1509151 h 6858000"/>
              <a:gd name="connsiteX82" fmla="*/ 3933602 w 8688289"/>
              <a:gd name="connsiteY82" fmla="*/ 1867384 h 6858000"/>
              <a:gd name="connsiteX83" fmla="*/ 3658841 w 8688289"/>
              <a:gd name="connsiteY83" fmla="*/ 2229094 h 6858000"/>
              <a:gd name="connsiteX84" fmla="*/ 3519722 w 8688289"/>
              <a:gd name="connsiteY84" fmla="*/ 2409949 h 6858000"/>
              <a:gd name="connsiteX85" fmla="*/ 3384080 w 8688289"/>
              <a:gd name="connsiteY85" fmla="*/ 2590805 h 6858000"/>
              <a:gd name="connsiteX86" fmla="*/ 3248439 w 8688289"/>
              <a:gd name="connsiteY86" fmla="*/ 2771660 h 6858000"/>
              <a:gd name="connsiteX87" fmla="*/ 3116275 w 8688289"/>
              <a:gd name="connsiteY87" fmla="*/ 2952515 h 6858000"/>
              <a:gd name="connsiteX88" fmla="*/ 2984112 w 8688289"/>
              <a:gd name="connsiteY88" fmla="*/ 3133370 h 6858000"/>
              <a:gd name="connsiteX89" fmla="*/ 2855426 w 8688289"/>
              <a:gd name="connsiteY89" fmla="*/ 3314225 h 6858000"/>
              <a:gd name="connsiteX90" fmla="*/ 2730219 w 8688289"/>
              <a:gd name="connsiteY90" fmla="*/ 3498559 h 6858000"/>
              <a:gd name="connsiteX91" fmla="*/ 2605011 w 8688289"/>
              <a:gd name="connsiteY91" fmla="*/ 3679414 h 6858000"/>
              <a:gd name="connsiteX92" fmla="*/ 2486760 w 8688289"/>
              <a:gd name="connsiteY92" fmla="*/ 3860269 h 6858000"/>
              <a:gd name="connsiteX93" fmla="*/ 2365030 w 8688289"/>
              <a:gd name="connsiteY93" fmla="*/ 4044602 h 6858000"/>
              <a:gd name="connsiteX94" fmla="*/ 2250257 w 8688289"/>
              <a:gd name="connsiteY94" fmla="*/ 4225458 h 6858000"/>
              <a:gd name="connsiteX95" fmla="*/ 2135483 w 8688289"/>
              <a:gd name="connsiteY95" fmla="*/ 4406313 h 6858000"/>
              <a:gd name="connsiteX96" fmla="*/ 2027666 w 8688289"/>
              <a:gd name="connsiteY96" fmla="*/ 4587168 h 6858000"/>
              <a:gd name="connsiteX97" fmla="*/ 1923326 w 8688289"/>
              <a:gd name="connsiteY97" fmla="*/ 4771501 h 6858000"/>
              <a:gd name="connsiteX98" fmla="*/ 1825943 w 8688289"/>
              <a:gd name="connsiteY98" fmla="*/ 4952356 h 6858000"/>
              <a:gd name="connsiteX99" fmla="*/ 1728559 w 8688289"/>
              <a:gd name="connsiteY99" fmla="*/ 5133212 h 6858000"/>
              <a:gd name="connsiteX100" fmla="*/ 1638131 w 8688289"/>
              <a:gd name="connsiteY100" fmla="*/ 5314067 h 6858000"/>
              <a:gd name="connsiteX101" fmla="*/ 1551182 w 8688289"/>
              <a:gd name="connsiteY101" fmla="*/ 5494922 h 6858000"/>
              <a:gd name="connsiteX102" fmla="*/ 1467710 w 8688289"/>
              <a:gd name="connsiteY102" fmla="*/ 5675777 h 6858000"/>
              <a:gd name="connsiteX103" fmla="*/ 1391194 w 8688289"/>
              <a:gd name="connsiteY103" fmla="*/ 5853155 h 6858000"/>
              <a:gd name="connsiteX104" fmla="*/ 1321635 w 8688289"/>
              <a:gd name="connsiteY104" fmla="*/ 6034010 h 6858000"/>
              <a:gd name="connsiteX105" fmla="*/ 1255553 w 8688289"/>
              <a:gd name="connsiteY105" fmla="*/ 6214865 h 6858000"/>
              <a:gd name="connsiteX106" fmla="*/ 1192949 w 8688289"/>
              <a:gd name="connsiteY106" fmla="*/ 6395720 h 6858000"/>
              <a:gd name="connsiteX107" fmla="*/ 1140779 w 8688289"/>
              <a:gd name="connsiteY107" fmla="*/ 6573097 h 6858000"/>
              <a:gd name="connsiteX108" fmla="*/ 1092088 w 8688289"/>
              <a:gd name="connsiteY108" fmla="*/ 6750475 h 6858000"/>
              <a:gd name="connsiteX109" fmla="*/ 1066788 w 8688289"/>
              <a:gd name="connsiteY109" fmla="*/ 6858000 h 6858000"/>
              <a:gd name="connsiteX110" fmla="*/ 248652 w 8688289"/>
              <a:gd name="connsiteY110" fmla="*/ 6858000 h 6858000"/>
              <a:gd name="connsiteX111" fmla="*/ 236503 w 8688289"/>
              <a:gd name="connsiteY111" fmla="*/ 6820034 h 6858000"/>
              <a:gd name="connsiteX112" fmla="*/ 208680 w 8688289"/>
              <a:gd name="connsiteY112" fmla="*/ 6729607 h 6858000"/>
              <a:gd name="connsiteX113" fmla="*/ 184333 w 8688289"/>
              <a:gd name="connsiteY113" fmla="*/ 6642657 h 6858000"/>
              <a:gd name="connsiteX114" fmla="*/ 163466 w 8688289"/>
              <a:gd name="connsiteY114" fmla="*/ 6552230 h 6858000"/>
              <a:gd name="connsiteX115" fmla="*/ 142598 w 8688289"/>
              <a:gd name="connsiteY115" fmla="*/ 6465280 h 6858000"/>
              <a:gd name="connsiteX116" fmla="*/ 121730 w 8688289"/>
              <a:gd name="connsiteY116" fmla="*/ 6371374 h 6858000"/>
              <a:gd name="connsiteX117" fmla="*/ 104340 w 8688289"/>
              <a:gd name="connsiteY117" fmla="*/ 6280947 h 6858000"/>
              <a:gd name="connsiteX118" fmla="*/ 86950 w 8688289"/>
              <a:gd name="connsiteY118" fmla="*/ 6187041 h 6858000"/>
              <a:gd name="connsiteX119" fmla="*/ 73038 w 8688289"/>
              <a:gd name="connsiteY119" fmla="*/ 6089658 h 6858000"/>
              <a:gd name="connsiteX120" fmla="*/ 59126 w 8688289"/>
              <a:gd name="connsiteY120" fmla="*/ 5992274 h 6858000"/>
              <a:gd name="connsiteX121" fmla="*/ 45214 w 8688289"/>
              <a:gd name="connsiteY121" fmla="*/ 5894890 h 6858000"/>
              <a:gd name="connsiteX122" fmla="*/ 34780 w 8688289"/>
              <a:gd name="connsiteY122" fmla="*/ 5797507 h 6858000"/>
              <a:gd name="connsiteX123" fmla="*/ 24346 w 8688289"/>
              <a:gd name="connsiteY123" fmla="*/ 5696645 h 6858000"/>
              <a:gd name="connsiteX124" fmla="*/ 17390 w 8688289"/>
              <a:gd name="connsiteY124" fmla="*/ 5595784 h 6858000"/>
              <a:gd name="connsiteX125" fmla="*/ 10434 w 8688289"/>
              <a:gd name="connsiteY125" fmla="*/ 5491444 h 6858000"/>
              <a:gd name="connsiteX126" fmla="*/ 3478 w 8688289"/>
              <a:gd name="connsiteY126" fmla="*/ 5376671 h 6858000"/>
              <a:gd name="connsiteX127" fmla="*/ 0 w 8688289"/>
              <a:gd name="connsiteY127" fmla="*/ 5261897 h 6858000"/>
              <a:gd name="connsiteX128" fmla="*/ 0 w 8688289"/>
              <a:gd name="connsiteY128" fmla="*/ 5147124 h 6858000"/>
              <a:gd name="connsiteX129" fmla="*/ 3478 w 8688289"/>
              <a:gd name="connsiteY129" fmla="*/ 5032350 h 6858000"/>
              <a:gd name="connsiteX130" fmla="*/ 6956 w 8688289"/>
              <a:gd name="connsiteY130" fmla="*/ 4917577 h 6858000"/>
              <a:gd name="connsiteX131" fmla="*/ 17390 w 8688289"/>
              <a:gd name="connsiteY131" fmla="*/ 4802803 h 6858000"/>
              <a:gd name="connsiteX132" fmla="*/ 27824 w 8688289"/>
              <a:gd name="connsiteY132" fmla="*/ 4691508 h 6858000"/>
              <a:gd name="connsiteX133" fmla="*/ 38258 w 8688289"/>
              <a:gd name="connsiteY133" fmla="*/ 4580212 h 6858000"/>
              <a:gd name="connsiteX134" fmla="*/ 55648 w 8688289"/>
              <a:gd name="connsiteY134" fmla="*/ 4468916 h 6858000"/>
              <a:gd name="connsiteX135" fmla="*/ 73038 w 8688289"/>
              <a:gd name="connsiteY135" fmla="*/ 4357621 h 6858000"/>
              <a:gd name="connsiteX136" fmla="*/ 90428 w 8688289"/>
              <a:gd name="connsiteY136" fmla="*/ 4246325 h 6858000"/>
              <a:gd name="connsiteX137" fmla="*/ 114774 w 8688289"/>
              <a:gd name="connsiteY137" fmla="*/ 4135030 h 6858000"/>
              <a:gd name="connsiteX138" fmla="*/ 139120 w 8688289"/>
              <a:gd name="connsiteY138" fmla="*/ 4027212 h 6858000"/>
              <a:gd name="connsiteX139" fmla="*/ 163466 w 8688289"/>
              <a:gd name="connsiteY139" fmla="*/ 3919395 h 6858000"/>
              <a:gd name="connsiteX140" fmla="*/ 194768 w 8688289"/>
              <a:gd name="connsiteY140" fmla="*/ 3811577 h 6858000"/>
              <a:gd name="connsiteX141" fmla="*/ 226069 w 8688289"/>
              <a:gd name="connsiteY141" fmla="*/ 3703760 h 6858000"/>
              <a:gd name="connsiteX142" fmla="*/ 257371 w 8688289"/>
              <a:gd name="connsiteY142" fmla="*/ 3595942 h 6858000"/>
              <a:gd name="connsiteX143" fmla="*/ 292151 w 8688289"/>
              <a:gd name="connsiteY143" fmla="*/ 3488125 h 6858000"/>
              <a:gd name="connsiteX144" fmla="*/ 330409 w 8688289"/>
              <a:gd name="connsiteY144" fmla="*/ 3380307 h 6858000"/>
              <a:gd name="connsiteX145" fmla="*/ 368667 w 8688289"/>
              <a:gd name="connsiteY145" fmla="*/ 3275968 h 6858000"/>
              <a:gd name="connsiteX146" fmla="*/ 406925 w 8688289"/>
              <a:gd name="connsiteY146" fmla="*/ 3171628 h 6858000"/>
              <a:gd name="connsiteX147" fmla="*/ 448660 w 8688289"/>
              <a:gd name="connsiteY147" fmla="*/ 3063811 h 6858000"/>
              <a:gd name="connsiteX148" fmla="*/ 493874 w 8688289"/>
              <a:gd name="connsiteY148" fmla="*/ 2959471 h 6858000"/>
              <a:gd name="connsiteX149" fmla="*/ 539088 w 8688289"/>
              <a:gd name="connsiteY149" fmla="*/ 2855131 h 6858000"/>
              <a:gd name="connsiteX150" fmla="*/ 636472 w 8688289"/>
              <a:gd name="connsiteY150" fmla="*/ 2649930 h 6858000"/>
              <a:gd name="connsiteX151" fmla="*/ 737333 w 8688289"/>
              <a:gd name="connsiteY151" fmla="*/ 2441251 h 6858000"/>
              <a:gd name="connsiteX152" fmla="*/ 789503 w 8688289"/>
              <a:gd name="connsiteY152" fmla="*/ 2340390 h 6858000"/>
              <a:gd name="connsiteX153" fmla="*/ 845151 w 8688289"/>
              <a:gd name="connsiteY153" fmla="*/ 2239528 h 6858000"/>
              <a:gd name="connsiteX154" fmla="*/ 900798 w 8688289"/>
              <a:gd name="connsiteY154" fmla="*/ 2135188 h 6858000"/>
              <a:gd name="connsiteX155" fmla="*/ 959924 w 8688289"/>
              <a:gd name="connsiteY155" fmla="*/ 2034327 h 6858000"/>
              <a:gd name="connsiteX156" fmla="*/ 1015572 w 8688289"/>
              <a:gd name="connsiteY156" fmla="*/ 1933465 h 6858000"/>
              <a:gd name="connsiteX157" fmla="*/ 1074698 w 8688289"/>
              <a:gd name="connsiteY157" fmla="*/ 1832604 h 6858000"/>
              <a:gd name="connsiteX158" fmla="*/ 1196427 w 8688289"/>
              <a:gd name="connsiteY158" fmla="*/ 1630881 h 6858000"/>
              <a:gd name="connsiteX159" fmla="*/ 1325113 w 8688289"/>
              <a:gd name="connsiteY159" fmla="*/ 1432635 h 6858000"/>
              <a:gd name="connsiteX160" fmla="*/ 1453798 w 8688289"/>
              <a:gd name="connsiteY160" fmla="*/ 1230912 h 6858000"/>
              <a:gd name="connsiteX161" fmla="*/ 1585962 w 8688289"/>
              <a:gd name="connsiteY161" fmla="*/ 1032667 h 6858000"/>
              <a:gd name="connsiteX162" fmla="*/ 1655521 w 8688289"/>
              <a:gd name="connsiteY162" fmla="*/ 935284 h 6858000"/>
              <a:gd name="connsiteX163" fmla="*/ 1721603 w 8688289"/>
              <a:gd name="connsiteY163" fmla="*/ 837900 h 6858000"/>
              <a:gd name="connsiteX164" fmla="*/ 1999842 w 8688289"/>
              <a:gd name="connsiteY164" fmla="*/ 437932 h 6858000"/>
              <a:gd name="connsiteX165" fmla="*/ 2285037 w 8688289"/>
              <a:gd name="connsiteY1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8688289" h="6858000">
                <a:moveTo>
                  <a:pt x="8688288" y="4328128"/>
                </a:moveTo>
                <a:lnTo>
                  <a:pt x="8688288" y="6858000"/>
                </a:lnTo>
                <a:lnTo>
                  <a:pt x="6155182" y="6858000"/>
                </a:lnTo>
                <a:lnTo>
                  <a:pt x="6180380" y="6830469"/>
                </a:lnTo>
                <a:lnTo>
                  <a:pt x="6375147" y="6625268"/>
                </a:lnTo>
                <a:lnTo>
                  <a:pt x="6573392" y="6416589"/>
                </a:lnTo>
                <a:lnTo>
                  <a:pt x="6778594" y="6207910"/>
                </a:lnTo>
                <a:lnTo>
                  <a:pt x="6987273" y="5992275"/>
                </a:lnTo>
                <a:lnTo>
                  <a:pt x="7202908" y="5780117"/>
                </a:lnTo>
                <a:lnTo>
                  <a:pt x="7422021" y="5564482"/>
                </a:lnTo>
                <a:lnTo>
                  <a:pt x="7860247" y="5133213"/>
                </a:lnTo>
                <a:lnTo>
                  <a:pt x="8305429" y="4701942"/>
                </a:lnTo>
                <a:close/>
                <a:moveTo>
                  <a:pt x="7032922" y="0"/>
                </a:moveTo>
                <a:lnTo>
                  <a:pt x="8688289" y="0"/>
                </a:lnTo>
                <a:lnTo>
                  <a:pt x="8688289" y="2405427"/>
                </a:lnTo>
                <a:lnTo>
                  <a:pt x="8611494" y="2503855"/>
                </a:lnTo>
                <a:lnTo>
                  <a:pt x="8489765" y="2653408"/>
                </a:lnTo>
                <a:lnTo>
                  <a:pt x="8371513" y="2802961"/>
                </a:lnTo>
                <a:lnTo>
                  <a:pt x="8138488" y="3088156"/>
                </a:lnTo>
                <a:lnTo>
                  <a:pt x="7919375" y="3355961"/>
                </a:lnTo>
                <a:lnTo>
                  <a:pt x="7710695" y="3599420"/>
                </a:lnTo>
                <a:lnTo>
                  <a:pt x="7362897" y="4013300"/>
                </a:lnTo>
                <a:lnTo>
                  <a:pt x="7220299" y="4176765"/>
                </a:lnTo>
                <a:lnTo>
                  <a:pt x="7164652" y="4242847"/>
                </a:lnTo>
                <a:lnTo>
                  <a:pt x="7112482" y="4305451"/>
                </a:lnTo>
                <a:lnTo>
                  <a:pt x="7032489" y="4399356"/>
                </a:lnTo>
                <a:lnTo>
                  <a:pt x="6945539" y="4503696"/>
                </a:lnTo>
                <a:lnTo>
                  <a:pt x="6740337" y="4733243"/>
                </a:lnTo>
                <a:lnTo>
                  <a:pt x="6510791" y="4990614"/>
                </a:lnTo>
                <a:lnTo>
                  <a:pt x="6260375" y="5268852"/>
                </a:lnTo>
                <a:lnTo>
                  <a:pt x="5992571" y="5564481"/>
                </a:lnTo>
                <a:lnTo>
                  <a:pt x="5717810" y="5874022"/>
                </a:lnTo>
                <a:lnTo>
                  <a:pt x="5436093" y="6200952"/>
                </a:lnTo>
                <a:lnTo>
                  <a:pt x="5293495" y="6364418"/>
                </a:lnTo>
                <a:lnTo>
                  <a:pt x="5154376" y="6531361"/>
                </a:lnTo>
                <a:lnTo>
                  <a:pt x="5015257" y="6698304"/>
                </a:lnTo>
                <a:lnTo>
                  <a:pt x="4885504" y="6858000"/>
                </a:lnTo>
                <a:lnTo>
                  <a:pt x="1863258" y="6858000"/>
                </a:lnTo>
                <a:lnTo>
                  <a:pt x="1878114" y="6820034"/>
                </a:lnTo>
                <a:lnTo>
                  <a:pt x="1909416" y="6736562"/>
                </a:lnTo>
                <a:lnTo>
                  <a:pt x="1947674" y="6656568"/>
                </a:lnTo>
                <a:lnTo>
                  <a:pt x="2020711" y="6493103"/>
                </a:lnTo>
                <a:lnTo>
                  <a:pt x="2104183" y="6326160"/>
                </a:lnTo>
                <a:lnTo>
                  <a:pt x="2194611" y="6152261"/>
                </a:lnTo>
                <a:lnTo>
                  <a:pt x="2243303" y="6068789"/>
                </a:lnTo>
                <a:lnTo>
                  <a:pt x="2291994" y="5985317"/>
                </a:lnTo>
                <a:lnTo>
                  <a:pt x="2340686" y="5898368"/>
                </a:lnTo>
                <a:lnTo>
                  <a:pt x="2392856" y="5814896"/>
                </a:lnTo>
                <a:lnTo>
                  <a:pt x="2441548" y="5727946"/>
                </a:lnTo>
                <a:lnTo>
                  <a:pt x="2500673" y="5644475"/>
                </a:lnTo>
                <a:lnTo>
                  <a:pt x="2608491" y="5474054"/>
                </a:lnTo>
                <a:lnTo>
                  <a:pt x="2664139" y="5390582"/>
                </a:lnTo>
                <a:lnTo>
                  <a:pt x="2719786" y="5307110"/>
                </a:lnTo>
                <a:lnTo>
                  <a:pt x="2834560" y="5140167"/>
                </a:lnTo>
                <a:lnTo>
                  <a:pt x="2949334" y="4976702"/>
                </a:lnTo>
                <a:lnTo>
                  <a:pt x="3067585" y="4813236"/>
                </a:lnTo>
                <a:lnTo>
                  <a:pt x="3185837" y="4656727"/>
                </a:lnTo>
                <a:lnTo>
                  <a:pt x="3300610" y="4500218"/>
                </a:lnTo>
                <a:lnTo>
                  <a:pt x="3359736" y="4423702"/>
                </a:lnTo>
                <a:lnTo>
                  <a:pt x="3418862" y="4350664"/>
                </a:lnTo>
                <a:lnTo>
                  <a:pt x="3533635" y="4204589"/>
                </a:lnTo>
                <a:lnTo>
                  <a:pt x="3644931" y="4061992"/>
                </a:lnTo>
                <a:lnTo>
                  <a:pt x="3752748" y="3926350"/>
                </a:lnTo>
                <a:lnTo>
                  <a:pt x="3860566" y="3797665"/>
                </a:lnTo>
                <a:lnTo>
                  <a:pt x="3961427" y="3675935"/>
                </a:lnTo>
                <a:lnTo>
                  <a:pt x="4149238" y="3456822"/>
                </a:lnTo>
                <a:lnTo>
                  <a:pt x="4309226" y="3269011"/>
                </a:lnTo>
                <a:lnTo>
                  <a:pt x="4535295" y="3011640"/>
                </a:lnTo>
                <a:lnTo>
                  <a:pt x="4684848" y="2837741"/>
                </a:lnTo>
                <a:lnTo>
                  <a:pt x="4862226" y="2632540"/>
                </a:lnTo>
                <a:lnTo>
                  <a:pt x="5279584" y="2138666"/>
                </a:lnTo>
                <a:lnTo>
                  <a:pt x="5512609" y="1860427"/>
                </a:lnTo>
                <a:lnTo>
                  <a:pt x="5759546" y="1561321"/>
                </a:lnTo>
                <a:lnTo>
                  <a:pt x="6270809" y="938761"/>
                </a:lnTo>
                <a:lnTo>
                  <a:pt x="6531659" y="618787"/>
                </a:lnTo>
                <a:lnTo>
                  <a:pt x="6789029" y="302290"/>
                </a:lnTo>
                <a:close/>
                <a:moveTo>
                  <a:pt x="2320585" y="0"/>
                </a:moveTo>
                <a:lnTo>
                  <a:pt x="5394900" y="0"/>
                </a:lnTo>
                <a:lnTo>
                  <a:pt x="5324796" y="90134"/>
                </a:lnTo>
                <a:lnTo>
                  <a:pt x="5053513" y="441409"/>
                </a:lnTo>
                <a:lnTo>
                  <a:pt x="4497036" y="1150919"/>
                </a:lnTo>
                <a:lnTo>
                  <a:pt x="4215319" y="1509151"/>
                </a:lnTo>
                <a:lnTo>
                  <a:pt x="3933602" y="1867384"/>
                </a:lnTo>
                <a:lnTo>
                  <a:pt x="3658841" y="2229094"/>
                </a:lnTo>
                <a:lnTo>
                  <a:pt x="3519722" y="2409949"/>
                </a:lnTo>
                <a:lnTo>
                  <a:pt x="3384080" y="2590805"/>
                </a:lnTo>
                <a:lnTo>
                  <a:pt x="3248439" y="2771660"/>
                </a:lnTo>
                <a:lnTo>
                  <a:pt x="3116275" y="2952515"/>
                </a:lnTo>
                <a:lnTo>
                  <a:pt x="2984112" y="3133370"/>
                </a:lnTo>
                <a:lnTo>
                  <a:pt x="2855426" y="3314225"/>
                </a:lnTo>
                <a:lnTo>
                  <a:pt x="2730219" y="3498559"/>
                </a:lnTo>
                <a:lnTo>
                  <a:pt x="2605011" y="3679414"/>
                </a:lnTo>
                <a:lnTo>
                  <a:pt x="2486760" y="3860269"/>
                </a:lnTo>
                <a:lnTo>
                  <a:pt x="2365030" y="4044602"/>
                </a:lnTo>
                <a:lnTo>
                  <a:pt x="2250257" y="4225458"/>
                </a:lnTo>
                <a:lnTo>
                  <a:pt x="2135483" y="4406313"/>
                </a:lnTo>
                <a:lnTo>
                  <a:pt x="2027666" y="4587168"/>
                </a:lnTo>
                <a:lnTo>
                  <a:pt x="1923326" y="4771501"/>
                </a:lnTo>
                <a:lnTo>
                  <a:pt x="1825943" y="4952356"/>
                </a:lnTo>
                <a:lnTo>
                  <a:pt x="1728559" y="5133212"/>
                </a:lnTo>
                <a:lnTo>
                  <a:pt x="1638131" y="5314067"/>
                </a:lnTo>
                <a:lnTo>
                  <a:pt x="1551182" y="5494922"/>
                </a:lnTo>
                <a:lnTo>
                  <a:pt x="1467710" y="5675777"/>
                </a:lnTo>
                <a:lnTo>
                  <a:pt x="1391194" y="5853155"/>
                </a:lnTo>
                <a:lnTo>
                  <a:pt x="1321635" y="6034010"/>
                </a:lnTo>
                <a:lnTo>
                  <a:pt x="1255553" y="6214865"/>
                </a:lnTo>
                <a:lnTo>
                  <a:pt x="1192949" y="6395720"/>
                </a:lnTo>
                <a:lnTo>
                  <a:pt x="1140779" y="6573097"/>
                </a:lnTo>
                <a:lnTo>
                  <a:pt x="1092088" y="6750475"/>
                </a:lnTo>
                <a:lnTo>
                  <a:pt x="1066788" y="6858000"/>
                </a:lnTo>
                <a:lnTo>
                  <a:pt x="248652" y="6858000"/>
                </a:lnTo>
                <a:lnTo>
                  <a:pt x="236503" y="6820034"/>
                </a:lnTo>
                <a:lnTo>
                  <a:pt x="208680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8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7" y="3275968"/>
                </a:lnTo>
                <a:lnTo>
                  <a:pt x="406925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2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1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8" y="1832604"/>
                </a:lnTo>
                <a:lnTo>
                  <a:pt x="1196427" y="1630881"/>
                </a:lnTo>
                <a:lnTo>
                  <a:pt x="1325113" y="1432635"/>
                </a:lnTo>
                <a:lnTo>
                  <a:pt x="1453798" y="1230912"/>
                </a:lnTo>
                <a:lnTo>
                  <a:pt x="1585962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7" y="4839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F9E1514-77AC-237D-55D9-DFBEE85FF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0" y="476672"/>
            <a:ext cx="2353395" cy="936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F0E36BB-BBC1-E040-DA8C-2138DB4E9E3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566E919-F51F-823C-4232-8C855258E7A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EBCD1A8-6EFF-EA63-1F2E-D604762C52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11821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8EB299E-F3FC-B817-329F-C82605FFC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2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C8AD33F-8224-CE46-9D70-F093C9D742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1888DB0-48B4-7634-9D9F-6144FF4B7B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C9BA-9F49-4668-B03D-C19CF1E513F6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10944225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104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023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FD60106-FB3C-D14C-D884-621E06EB2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1">
              <a:alpha val="20000"/>
            </a:schemeClr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710F81C-9EE8-C17D-67D0-9897BA70EA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84DDDDB-6B0A-7894-2CD4-20E02F3BDE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567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411C5B-2AF1-4712-94F5-513D9C48B8CD}" type="datetime1">
              <a:rPr lang="fi-FI" smtClean="0"/>
              <a:t>21.11.2024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132856"/>
            <a:ext cx="7200304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36690"/>
            <a:ext cx="7200304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BE4B09F-A0C7-DC9A-9116-AACAB3641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9120336" y="0"/>
            <a:ext cx="3071665" cy="6858000"/>
          </a:xfrm>
          <a:custGeom>
            <a:avLst/>
            <a:gdLst>
              <a:gd name="connsiteX0" fmla="*/ 3071665 w 3071665"/>
              <a:gd name="connsiteY0" fmla="*/ 3924144 h 6858000"/>
              <a:gd name="connsiteX1" fmla="*/ 3071665 w 3071665"/>
              <a:gd name="connsiteY1" fmla="*/ 6105930 h 6858000"/>
              <a:gd name="connsiteX2" fmla="*/ 3045743 w 3071665"/>
              <a:gd name="connsiteY2" fmla="*/ 6134545 h 6858000"/>
              <a:gd name="connsiteX3" fmla="*/ 2906095 w 3071665"/>
              <a:gd name="connsiteY3" fmla="*/ 6291870 h 6858000"/>
              <a:gd name="connsiteX4" fmla="*/ 2762912 w 3071665"/>
              <a:gd name="connsiteY4" fmla="*/ 6458034 h 6858000"/>
              <a:gd name="connsiteX5" fmla="*/ 2690436 w 3071665"/>
              <a:gd name="connsiteY5" fmla="*/ 6541116 h 6858000"/>
              <a:gd name="connsiteX6" fmla="*/ 2619729 w 3071665"/>
              <a:gd name="connsiteY6" fmla="*/ 6625965 h 6858000"/>
              <a:gd name="connsiteX7" fmla="*/ 2549021 w 3071665"/>
              <a:gd name="connsiteY7" fmla="*/ 6710815 h 6858000"/>
              <a:gd name="connsiteX8" fmla="*/ 2480081 w 3071665"/>
              <a:gd name="connsiteY8" fmla="*/ 6795664 h 6858000"/>
              <a:gd name="connsiteX9" fmla="*/ 2446494 w 3071665"/>
              <a:gd name="connsiteY9" fmla="*/ 6838089 h 6858000"/>
              <a:gd name="connsiteX10" fmla="*/ 2430731 w 3071665"/>
              <a:gd name="connsiteY10" fmla="*/ 6858000 h 6858000"/>
              <a:gd name="connsiteX11" fmla="*/ 922500 w 3071665"/>
              <a:gd name="connsiteY11" fmla="*/ 6858000 h 6858000"/>
              <a:gd name="connsiteX12" fmla="*/ 924507 w 3071665"/>
              <a:gd name="connsiteY12" fmla="*/ 6852230 h 6858000"/>
              <a:gd name="connsiteX13" fmla="*/ 938649 w 3071665"/>
              <a:gd name="connsiteY13" fmla="*/ 6813341 h 6858000"/>
              <a:gd name="connsiteX14" fmla="*/ 954558 w 3071665"/>
              <a:gd name="connsiteY14" fmla="*/ 6772684 h 6858000"/>
              <a:gd name="connsiteX15" fmla="*/ 970467 w 3071665"/>
              <a:gd name="connsiteY15" fmla="*/ 6730259 h 6858000"/>
              <a:gd name="connsiteX16" fmla="*/ 989912 w 3071665"/>
              <a:gd name="connsiteY16" fmla="*/ 6689602 h 6858000"/>
              <a:gd name="connsiteX17" fmla="*/ 1027033 w 3071665"/>
              <a:gd name="connsiteY17" fmla="*/ 6606521 h 6858000"/>
              <a:gd name="connsiteX18" fmla="*/ 1069458 w 3071665"/>
              <a:gd name="connsiteY18" fmla="*/ 6521671 h 6858000"/>
              <a:gd name="connsiteX19" fmla="*/ 1115418 w 3071665"/>
              <a:gd name="connsiteY19" fmla="*/ 6433286 h 6858000"/>
              <a:gd name="connsiteX20" fmla="*/ 1140166 w 3071665"/>
              <a:gd name="connsiteY20" fmla="*/ 6390861 h 6858000"/>
              <a:gd name="connsiteX21" fmla="*/ 1164914 w 3071665"/>
              <a:gd name="connsiteY21" fmla="*/ 6348437 h 6858000"/>
              <a:gd name="connsiteX22" fmla="*/ 1189662 w 3071665"/>
              <a:gd name="connsiteY22" fmla="*/ 6304244 h 6858000"/>
              <a:gd name="connsiteX23" fmla="*/ 1216177 w 3071665"/>
              <a:gd name="connsiteY23" fmla="*/ 6261820 h 6858000"/>
              <a:gd name="connsiteX24" fmla="*/ 1240925 w 3071665"/>
              <a:gd name="connsiteY24" fmla="*/ 6217627 h 6858000"/>
              <a:gd name="connsiteX25" fmla="*/ 1270976 w 3071665"/>
              <a:gd name="connsiteY25" fmla="*/ 6175202 h 6858000"/>
              <a:gd name="connsiteX26" fmla="*/ 1325774 w 3071665"/>
              <a:gd name="connsiteY26" fmla="*/ 6088585 h 6858000"/>
              <a:gd name="connsiteX27" fmla="*/ 1354057 w 3071665"/>
              <a:gd name="connsiteY27" fmla="*/ 6046161 h 6858000"/>
              <a:gd name="connsiteX28" fmla="*/ 1382341 w 3071665"/>
              <a:gd name="connsiteY28" fmla="*/ 6003736 h 6858000"/>
              <a:gd name="connsiteX29" fmla="*/ 1440675 w 3071665"/>
              <a:gd name="connsiteY29" fmla="*/ 5918886 h 6858000"/>
              <a:gd name="connsiteX30" fmla="*/ 1499009 w 3071665"/>
              <a:gd name="connsiteY30" fmla="*/ 5835805 h 6858000"/>
              <a:gd name="connsiteX31" fmla="*/ 1559110 w 3071665"/>
              <a:gd name="connsiteY31" fmla="*/ 5752723 h 6858000"/>
              <a:gd name="connsiteX32" fmla="*/ 1619212 w 3071665"/>
              <a:gd name="connsiteY32" fmla="*/ 5673176 h 6858000"/>
              <a:gd name="connsiteX33" fmla="*/ 1677546 w 3071665"/>
              <a:gd name="connsiteY33" fmla="*/ 5593630 h 6858000"/>
              <a:gd name="connsiteX34" fmla="*/ 1707597 w 3071665"/>
              <a:gd name="connsiteY34" fmla="*/ 5554741 h 6858000"/>
              <a:gd name="connsiteX35" fmla="*/ 1737648 w 3071665"/>
              <a:gd name="connsiteY35" fmla="*/ 5517619 h 6858000"/>
              <a:gd name="connsiteX36" fmla="*/ 1795982 w 3071665"/>
              <a:gd name="connsiteY36" fmla="*/ 5443376 h 6858000"/>
              <a:gd name="connsiteX37" fmla="*/ 1852548 w 3071665"/>
              <a:gd name="connsiteY37" fmla="*/ 5370900 h 6858000"/>
              <a:gd name="connsiteX38" fmla="*/ 1907347 w 3071665"/>
              <a:gd name="connsiteY38" fmla="*/ 5301960 h 6858000"/>
              <a:gd name="connsiteX39" fmla="*/ 1962145 w 3071665"/>
              <a:gd name="connsiteY39" fmla="*/ 5236555 h 6858000"/>
              <a:gd name="connsiteX40" fmla="*/ 2013408 w 3071665"/>
              <a:gd name="connsiteY40" fmla="*/ 5174686 h 6858000"/>
              <a:gd name="connsiteX41" fmla="*/ 2108864 w 3071665"/>
              <a:gd name="connsiteY41" fmla="*/ 5063321 h 6858000"/>
              <a:gd name="connsiteX42" fmla="*/ 2190178 w 3071665"/>
              <a:gd name="connsiteY42" fmla="*/ 4967865 h 6858000"/>
              <a:gd name="connsiteX43" fmla="*/ 2305079 w 3071665"/>
              <a:gd name="connsiteY43" fmla="*/ 4837056 h 6858000"/>
              <a:gd name="connsiteX44" fmla="*/ 2381089 w 3071665"/>
              <a:gd name="connsiteY44" fmla="*/ 4748671 h 6858000"/>
              <a:gd name="connsiteX45" fmla="*/ 2471242 w 3071665"/>
              <a:gd name="connsiteY45" fmla="*/ 4644377 h 6858000"/>
              <a:gd name="connsiteX46" fmla="*/ 2683366 w 3071665"/>
              <a:gd name="connsiteY46" fmla="*/ 4393364 h 6858000"/>
              <a:gd name="connsiteX47" fmla="*/ 2801801 w 3071665"/>
              <a:gd name="connsiteY47" fmla="*/ 4251948 h 6858000"/>
              <a:gd name="connsiteX48" fmla="*/ 2927308 w 3071665"/>
              <a:gd name="connsiteY48" fmla="*/ 4099926 h 6858000"/>
              <a:gd name="connsiteX49" fmla="*/ 2826529 w 3071665"/>
              <a:gd name="connsiteY49" fmla="*/ 0 h 6858000"/>
              <a:gd name="connsiteX50" fmla="*/ 3071664 w 3071665"/>
              <a:gd name="connsiteY50" fmla="*/ 0 h 6858000"/>
              <a:gd name="connsiteX51" fmla="*/ 3071664 w 3071665"/>
              <a:gd name="connsiteY51" fmla="*/ 2869379 h 6858000"/>
              <a:gd name="connsiteX52" fmla="*/ 3038671 w 3071665"/>
              <a:gd name="connsiteY52" fmla="*/ 2915570 h 6858000"/>
              <a:gd name="connsiteX53" fmla="*/ 2973266 w 3071665"/>
              <a:gd name="connsiteY53" fmla="*/ 3002187 h 6858000"/>
              <a:gd name="connsiteX54" fmla="*/ 2842457 w 3071665"/>
              <a:gd name="connsiteY54" fmla="*/ 3177189 h 6858000"/>
              <a:gd name="connsiteX55" fmla="*/ 2706344 w 3071665"/>
              <a:gd name="connsiteY55" fmla="*/ 3352191 h 6858000"/>
              <a:gd name="connsiteX56" fmla="*/ 2568464 w 3071665"/>
              <a:gd name="connsiteY56" fmla="*/ 3530728 h 6858000"/>
              <a:gd name="connsiteX57" fmla="*/ 2285632 w 3071665"/>
              <a:gd name="connsiteY57" fmla="*/ 3891338 h 6858000"/>
              <a:gd name="connsiteX58" fmla="*/ 2142449 w 3071665"/>
              <a:gd name="connsiteY58" fmla="*/ 4073411 h 6858000"/>
              <a:gd name="connsiteX59" fmla="*/ 1999265 w 3071665"/>
              <a:gd name="connsiteY59" fmla="*/ 4255484 h 6858000"/>
              <a:gd name="connsiteX60" fmla="*/ 1859617 w 3071665"/>
              <a:gd name="connsiteY60" fmla="*/ 4439324 h 6858000"/>
              <a:gd name="connsiteX61" fmla="*/ 1788909 w 3071665"/>
              <a:gd name="connsiteY61" fmla="*/ 4531245 h 6858000"/>
              <a:gd name="connsiteX62" fmla="*/ 1719969 w 3071665"/>
              <a:gd name="connsiteY62" fmla="*/ 4623165 h 6858000"/>
              <a:gd name="connsiteX63" fmla="*/ 1651029 w 3071665"/>
              <a:gd name="connsiteY63" fmla="*/ 4715085 h 6858000"/>
              <a:gd name="connsiteX64" fmla="*/ 1583856 w 3071665"/>
              <a:gd name="connsiteY64" fmla="*/ 4807005 h 6858000"/>
              <a:gd name="connsiteX65" fmla="*/ 1516684 w 3071665"/>
              <a:gd name="connsiteY65" fmla="*/ 4898926 h 6858000"/>
              <a:gd name="connsiteX66" fmla="*/ 1451279 w 3071665"/>
              <a:gd name="connsiteY66" fmla="*/ 4990846 h 6858000"/>
              <a:gd name="connsiteX67" fmla="*/ 1387642 w 3071665"/>
              <a:gd name="connsiteY67" fmla="*/ 5084534 h 6858000"/>
              <a:gd name="connsiteX68" fmla="*/ 1324005 w 3071665"/>
              <a:gd name="connsiteY68" fmla="*/ 5176454 h 6858000"/>
              <a:gd name="connsiteX69" fmla="*/ 1263903 w 3071665"/>
              <a:gd name="connsiteY69" fmla="*/ 5268374 h 6858000"/>
              <a:gd name="connsiteX70" fmla="*/ 1202034 w 3071665"/>
              <a:gd name="connsiteY70" fmla="*/ 5362062 h 6858000"/>
              <a:gd name="connsiteX71" fmla="*/ 1143700 w 3071665"/>
              <a:gd name="connsiteY71" fmla="*/ 5453983 h 6858000"/>
              <a:gd name="connsiteX72" fmla="*/ 1085366 w 3071665"/>
              <a:gd name="connsiteY72" fmla="*/ 5545903 h 6858000"/>
              <a:gd name="connsiteX73" fmla="*/ 1030567 w 3071665"/>
              <a:gd name="connsiteY73" fmla="*/ 5637823 h 6858000"/>
              <a:gd name="connsiteX74" fmla="*/ 977536 w 3071665"/>
              <a:gd name="connsiteY74" fmla="*/ 5731511 h 6858000"/>
              <a:gd name="connsiteX75" fmla="*/ 928041 w 3071665"/>
              <a:gd name="connsiteY75" fmla="*/ 5823431 h 6858000"/>
              <a:gd name="connsiteX76" fmla="*/ 878545 w 3071665"/>
              <a:gd name="connsiteY76" fmla="*/ 5915351 h 6858000"/>
              <a:gd name="connsiteX77" fmla="*/ 832585 w 3071665"/>
              <a:gd name="connsiteY77" fmla="*/ 6007272 h 6858000"/>
              <a:gd name="connsiteX78" fmla="*/ 788393 w 3071665"/>
              <a:gd name="connsiteY78" fmla="*/ 6099192 h 6858000"/>
              <a:gd name="connsiteX79" fmla="*/ 745968 w 3071665"/>
              <a:gd name="connsiteY79" fmla="*/ 6191112 h 6858000"/>
              <a:gd name="connsiteX80" fmla="*/ 707079 w 3071665"/>
              <a:gd name="connsiteY80" fmla="*/ 6281265 h 6858000"/>
              <a:gd name="connsiteX81" fmla="*/ 671725 w 3071665"/>
              <a:gd name="connsiteY81" fmla="*/ 6373185 h 6858000"/>
              <a:gd name="connsiteX82" fmla="*/ 638139 w 3071665"/>
              <a:gd name="connsiteY82" fmla="*/ 6465105 h 6858000"/>
              <a:gd name="connsiteX83" fmla="*/ 606320 w 3071665"/>
              <a:gd name="connsiteY83" fmla="*/ 6557025 h 6858000"/>
              <a:gd name="connsiteX84" fmla="*/ 579805 w 3071665"/>
              <a:gd name="connsiteY84" fmla="*/ 6647178 h 6858000"/>
              <a:gd name="connsiteX85" fmla="*/ 555057 w 3071665"/>
              <a:gd name="connsiteY85" fmla="*/ 6737331 h 6858000"/>
              <a:gd name="connsiteX86" fmla="*/ 533844 w 3071665"/>
              <a:gd name="connsiteY86" fmla="*/ 6827483 h 6858000"/>
              <a:gd name="connsiteX87" fmla="*/ 527741 w 3071665"/>
              <a:gd name="connsiteY87" fmla="*/ 6858000 h 6858000"/>
              <a:gd name="connsiteX88" fmla="*/ 148053 w 3071665"/>
              <a:gd name="connsiteY88" fmla="*/ 6858000 h 6858000"/>
              <a:gd name="connsiteX89" fmla="*/ 134345 w 3071665"/>
              <a:gd name="connsiteY89" fmla="*/ 6816877 h 6858000"/>
              <a:gd name="connsiteX90" fmla="*/ 120203 w 3071665"/>
              <a:gd name="connsiteY90" fmla="*/ 6772685 h 6858000"/>
              <a:gd name="connsiteX91" fmla="*/ 106062 w 3071665"/>
              <a:gd name="connsiteY91" fmla="*/ 6726724 h 6858000"/>
              <a:gd name="connsiteX92" fmla="*/ 93688 w 3071665"/>
              <a:gd name="connsiteY92" fmla="*/ 6682532 h 6858000"/>
              <a:gd name="connsiteX93" fmla="*/ 83082 w 3071665"/>
              <a:gd name="connsiteY93" fmla="*/ 6636572 h 6858000"/>
              <a:gd name="connsiteX94" fmla="*/ 72476 w 3071665"/>
              <a:gd name="connsiteY94" fmla="*/ 6592379 h 6858000"/>
              <a:gd name="connsiteX95" fmla="*/ 61869 w 3071665"/>
              <a:gd name="connsiteY95" fmla="*/ 6544652 h 6858000"/>
              <a:gd name="connsiteX96" fmla="*/ 53031 w 3071665"/>
              <a:gd name="connsiteY96" fmla="*/ 6498691 h 6858000"/>
              <a:gd name="connsiteX97" fmla="*/ 44192 w 3071665"/>
              <a:gd name="connsiteY97" fmla="*/ 6450964 h 6858000"/>
              <a:gd name="connsiteX98" fmla="*/ 37122 w 3071665"/>
              <a:gd name="connsiteY98" fmla="*/ 6401468 h 6858000"/>
              <a:gd name="connsiteX99" fmla="*/ 30051 w 3071665"/>
              <a:gd name="connsiteY99" fmla="*/ 6351973 h 6858000"/>
              <a:gd name="connsiteX100" fmla="*/ 22980 w 3071665"/>
              <a:gd name="connsiteY100" fmla="*/ 6302477 h 6858000"/>
              <a:gd name="connsiteX101" fmla="*/ 17677 w 3071665"/>
              <a:gd name="connsiteY101" fmla="*/ 6252982 h 6858000"/>
              <a:gd name="connsiteX102" fmla="*/ 12374 w 3071665"/>
              <a:gd name="connsiteY102" fmla="*/ 6201718 h 6858000"/>
              <a:gd name="connsiteX103" fmla="*/ 8838 w 3071665"/>
              <a:gd name="connsiteY103" fmla="*/ 6150455 h 6858000"/>
              <a:gd name="connsiteX104" fmla="*/ 5303 w 3071665"/>
              <a:gd name="connsiteY104" fmla="*/ 6097424 h 6858000"/>
              <a:gd name="connsiteX105" fmla="*/ 1768 w 3071665"/>
              <a:gd name="connsiteY105" fmla="*/ 6039090 h 6858000"/>
              <a:gd name="connsiteX106" fmla="*/ 0 w 3071665"/>
              <a:gd name="connsiteY106" fmla="*/ 5980756 h 6858000"/>
              <a:gd name="connsiteX107" fmla="*/ 0 w 3071665"/>
              <a:gd name="connsiteY107" fmla="*/ 5922422 h 6858000"/>
              <a:gd name="connsiteX108" fmla="*/ 1768 w 3071665"/>
              <a:gd name="connsiteY108" fmla="*/ 5864088 h 6858000"/>
              <a:gd name="connsiteX109" fmla="*/ 3535 w 3071665"/>
              <a:gd name="connsiteY109" fmla="*/ 5805754 h 6858000"/>
              <a:gd name="connsiteX110" fmla="*/ 8838 w 3071665"/>
              <a:gd name="connsiteY110" fmla="*/ 5747420 h 6858000"/>
              <a:gd name="connsiteX111" fmla="*/ 14142 w 3071665"/>
              <a:gd name="connsiteY111" fmla="*/ 5690854 h 6858000"/>
              <a:gd name="connsiteX112" fmla="*/ 19445 w 3071665"/>
              <a:gd name="connsiteY112" fmla="*/ 5634288 h 6858000"/>
              <a:gd name="connsiteX113" fmla="*/ 28283 w 3071665"/>
              <a:gd name="connsiteY113" fmla="*/ 5577721 h 6858000"/>
              <a:gd name="connsiteX114" fmla="*/ 37122 w 3071665"/>
              <a:gd name="connsiteY114" fmla="*/ 5521155 h 6858000"/>
              <a:gd name="connsiteX115" fmla="*/ 45960 w 3071665"/>
              <a:gd name="connsiteY115" fmla="*/ 5464589 h 6858000"/>
              <a:gd name="connsiteX116" fmla="*/ 58334 w 3071665"/>
              <a:gd name="connsiteY116" fmla="*/ 5408022 h 6858000"/>
              <a:gd name="connsiteX117" fmla="*/ 70708 w 3071665"/>
              <a:gd name="connsiteY117" fmla="*/ 5353224 h 6858000"/>
              <a:gd name="connsiteX118" fmla="*/ 83082 w 3071665"/>
              <a:gd name="connsiteY118" fmla="*/ 5298425 h 6858000"/>
              <a:gd name="connsiteX119" fmla="*/ 98991 w 3071665"/>
              <a:gd name="connsiteY119" fmla="*/ 5243627 h 6858000"/>
              <a:gd name="connsiteX120" fmla="*/ 114900 w 3071665"/>
              <a:gd name="connsiteY120" fmla="*/ 5188828 h 6858000"/>
              <a:gd name="connsiteX121" fmla="*/ 130810 w 3071665"/>
              <a:gd name="connsiteY121" fmla="*/ 5134029 h 6858000"/>
              <a:gd name="connsiteX122" fmla="*/ 148487 w 3071665"/>
              <a:gd name="connsiteY122" fmla="*/ 5079231 h 6858000"/>
              <a:gd name="connsiteX123" fmla="*/ 167931 w 3071665"/>
              <a:gd name="connsiteY123" fmla="*/ 5024432 h 6858000"/>
              <a:gd name="connsiteX124" fmla="*/ 187376 w 3071665"/>
              <a:gd name="connsiteY124" fmla="*/ 4971401 h 6858000"/>
              <a:gd name="connsiteX125" fmla="*/ 206821 w 3071665"/>
              <a:gd name="connsiteY125" fmla="*/ 4918370 h 6858000"/>
              <a:gd name="connsiteX126" fmla="*/ 228033 w 3071665"/>
              <a:gd name="connsiteY126" fmla="*/ 4863572 h 6858000"/>
              <a:gd name="connsiteX127" fmla="*/ 251013 w 3071665"/>
              <a:gd name="connsiteY127" fmla="*/ 4810541 h 6858000"/>
              <a:gd name="connsiteX128" fmla="*/ 273993 w 3071665"/>
              <a:gd name="connsiteY128" fmla="*/ 4757510 h 6858000"/>
              <a:gd name="connsiteX129" fmla="*/ 323489 w 3071665"/>
              <a:gd name="connsiteY129" fmla="*/ 4653216 h 6858000"/>
              <a:gd name="connsiteX130" fmla="*/ 374752 w 3071665"/>
              <a:gd name="connsiteY130" fmla="*/ 4547154 h 6858000"/>
              <a:gd name="connsiteX131" fmla="*/ 401267 w 3071665"/>
              <a:gd name="connsiteY131" fmla="*/ 4495891 h 6858000"/>
              <a:gd name="connsiteX132" fmla="*/ 429550 w 3071665"/>
              <a:gd name="connsiteY132" fmla="*/ 4444627 h 6858000"/>
              <a:gd name="connsiteX133" fmla="*/ 457834 w 3071665"/>
              <a:gd name="connsiteY133" fmla="*/ 4391597 h 6858000"/>
              <a:gd name="connsiteX134" fmla="*/ 487884 w 3071665"/>
              <a:gd name="connsiteY134" fmla="*/ 4340333 h 6858000"/>
              <a:gd name="connsiteX135" fmla="*/ 516168 w 3071665"/>
              <a:gd name="connsiteY135" fmla="*/ 4289070 h 6858000"/>
              <a:gd name="connsiteX136" fmla="*/ 546218 w 3071665"/>
              <a:gd name="connsiteY136" fmla="*/ 4237807 h 6858000"/>
              <a:gd name="connsiteX137" fmla="*/ 608088 w 3071665"/>
              <a:gd name="connsiteY137" fmla="*/ 4135280 h 6858000"/>
              <a:gd name="connsiteX138" fmla="*/ 673493 w 3071665"/>
              <a:gd name="connsiteY138" fmla="*/ 4034522 h 6858000"/>
              <a:gd name="connsiteX139" fmla="*/ 738897 w 3071665"/>
              <a:gd name="connsiteY139" fmla="*/ 3931995 h 6858000"/>
              <a:gd name="connsiteX140" fmla="*/ 806070 w 3071665"/>
              <a:gd name="connsiteY140" fmla="*/ 3831237 h 6858000"/>
              <a:gd name="connsiteX141" fmla="*/ 841424 w 3071665"/>
              <a:gd name="connsiteY141" fmla="*/ 3781741 h 6858000"/>
              <a:gd name="connsiteX142" fmla="*/ 875010 w 3071665"/>
              <a:gd name="connsiteY142" fmla="*/ 3732246 h 6858000"/>
              <a:gd name="connsiteX143" fmla="*/ 1016426 w 3071665"/>
              <a:gd name="connsiteY143" fmla="*/ 3528960 h 6858000"/>
              <a:gd name="connsiteX144" fmla="*/ 1161377 w 3071665"/>
              <a:gd name="connsiteY144" fmla="*/ 3330978 h 6858000"/>
              <a:gd name="connsiteX145" fmla="*/ 1308096 w 3071665"/>
              <a:gd name="connsiteY145" fmla="*/ 3131229 h 6858000"/>
              <a:gd name="connsiteX146" fmla="*/ 1453047 w 3071665"/>
              <a:gd name="connsiteY146" fmla="*/ 2933246 h 6858000"/>
              <a:gd name="connsiteX147" fmla="*/ 1525522 w 3071665"/>
              <a:gd name="connsiteY147" fmla="*/ 2832488 h 6858000"/>
              <a:gd name="connsiteX148" fmla="*/ 1596230 w 3071665"/>
              <a:gd name="connsiteY148" fmla="*/ 2733497 h 6858000"/>
              <a:gd name="connsiteX149" fmla="*/ 1836637 w 3071665"/>
              <a:gd name="connsiteY149" fmla="*/ 2397634 h 6858000"/>
              <a:gd name="connsiteX150" fmla="*/ 2068205 w 3071665"/>
              <a:gd name="connsiteY150" fmla="*/ 2072378 h 6858000"/>
              <a:gd name="connsiteX151" fmla="*/ 2177803 w 3071665"/>
              <a:gd name="connsiteY151" fmla="*/ 1916821 h 6858000"/>
              <a:gd name="connsiteX152" fmla="*/ 2283864 w 3071665"/>
              <a:gd name="connsiteY152" fmla="*/ 1766566 h 6858000"/>
              <a:gd name="connsiteX153" fmla="*/ 2382856 w 3071665"/>
              <a:gd name="connsiteY153" fmla="*/ 1621615 h 6858000"/>
              <a:gd name="connsiteX154" fmla="*/ 2478311 w 3071665"/>
              <a:gd name="connsiteY154" fmla="*/ 1481967 h 6858000"/>
              <a:gd name="connsiteX155" fmla="*/ 2564928 w 3071665"/>
              <a:gd name="connsiteY155" fmla="*/ 1349390 h 6858000"/>
              <a:gd name="connsiteX156" fmla="*/ 2644475 w 3071665"/>
              <a:gd name="connsiteY156" fmla="*/ 1223883 h 6858000"/>
              <a:gd name="connsiteX157" fmla="*/ 2716950 w 3071665"/>
              <a:gd name="connsiteY157" fmla="*/ 1105448 h 6858000"/>
              <a:gd name="connsiteX158" fmla="*/ 2748769 w 3071665"/>
              <a:gd name="connsiteY158" fmla="*/ 1048881 h 6858000"/>
              <a:gd name="connsiteX159" fmla="*/ 2778820 w 3071665"/>
              <a:gd name="connsiteY159" fmla="*/ 995850 h 6858000"/>
              <a:gd name="connsiteX160" fmla="*/ 2807103 w 3071665"/>
              <a:gd name="connsiteY160" fmla="*/ 942820 h 6858000"/>
              <a:gd name="connsiteX161" fmla="*/ 2831850 w 3071665"/>
              <a:gd name="connsiteY161" fmla="*/ 893324 h 6858000"/>
              <a:gd name="connsiteX162" fmla="*/ 2854830 w 3071665"/>
              <a:gd name="connsiteY162" fmla="*/ 845596 h 6858000"/>
              <a:gd name="connsiteX163" fmla="*/ 2876043 w 3071665"/>
              <a:gd name="connsiteY163" fmla="*/ 799636 h 6858000"/>
              <a:gd name="connsiteX164" fmla="*/ 2891952 w 3071665"/>
              <a:gd name="connsiteY164" fmla="*/ 757211 h 6858000"/>
              <a:gd name="connsiteX165" fmla="*/ 2906094 w 3071665"/>
              <a:gd name="connsiteY165" fmla="*/ 718322 h 6858000"/>
              <a:gd name="connsiteX166" fmla="*/ 2918468 w 3071665"/>
              <a:gd name="connsiteY166" fmla="*/ 681200 h 6858000"/>
              <a:gd name="connsiteX167" fmla="*/ 2923771 w 3071665"/>
              <a:gd name="connsiteY167" fmla="*/ 663523 h 6858000"/>
              <a:gd name="connsiteX168" fmla="*/ 2927306 w 3071665"/>
              <a:gd name="connsiteY168" fmla="*/ 645846 h 6858000"/>
              <a:gd name="connsiteX169" fmla="*/ 2930842 w 3071665"/>
              <a:gd name="connsiteY169" fmla="*/ 621099 h 6858000"/>
              <a:gd name="connsiteX170" fmla="*/ 2934377 w 3071665"/>
              <a:gd name="connsiteY170" fmla="*/ 596351 h 6858000"/>
              <a:gd name="connsiteX171" fmla="*/ 2937912 w 3071665"/>
              <a:gd name="connsiteY171" fmla="*/ 571603 h 6858000"/>
              <a:gd name="connsiteX172" fmla="*/ 2939680 w 3071665"/>
              <a:gd name="connsiteY172" fmla="*/ 546855 h 6858000"/>
              <a:gd name="connsiteX173" fmla="*/ 2941448 w 3071665"/>
              <a:gd name="connsiteY173" fmla="*/ 495592 h 6858000"/>
              <a:gd name="connsiteX174" fmla="*/ 2939680 w 3071665"/>
              <a:gd name="connsiteY174" fmla="*/ 446097 h 6858000"/>
              <a:gd name="connsiteX175" fmla="*/ 2937912 w 3071665"/>
              <a:gd name="connsiteY175" fmla="*/ 421349 h 6858000"/>
              <a:gd name="connsiteX176" fmla="*/ 2936144 w 3071665"/>
              <a:gd name="connsiteY176" fmla="*/ 394833 h 6858000"/>
              <a:gd name="connsiteX177" fmla="*/ 2932609 w 3071665"/>
              <a:gd name="connsiteY177" fmla="*/ 370086 h 6858000"/>
              <a:gd name="connsiteX178" fmla="*/ 2929074 w 3071665"/>
              <a:gd name="connsiteY178" fmla="*/ 345338 h 6858000"/>
              <a:gd name="connsiteX179" fmla="*/ 2920235 w 3071665"/>
              <a:gd name="connsiteY179" fmla="*/ 297610 h 6858000"/>
              <a:gd name="connsiteX180" fmla="*/ 2914932 w 3071665"/>
              <a:gd name="connsiteY180" fmla="*/ 272862 h 6858000"/>
              <a:gd name="connsiteX181" fmla="*/ 2909629 w 3071665"/>
              <a:gd name="connsiteY181" fmla="*/ 248115 h 6858000"/>
              <a:gd name="connsiteX182" fmla="*/ 2897255 w 3071665"/>
              <a:gd name="connsiteY182" fmla="*/ 202154 h 6858000"/>
              <a:gd name="connsiteX183" fmla="*/ 2883114 w 3071665"/>
              <a:gd name="connsiteY183" fmla="*/ 154427 h 6858000"/>
              <a:gd name="connsiteX184" fmla="*/ 2868972 w 3071665"/>
              <a:gd name="connsiteY184" fmla="*/ 110234 h 6858000"/>
              <a:gd name="connsiteX185" fmla="*/ 2853063 w 3071665"/>
              <a:gd name="connsiteY185" fmla="*/ 67809 h 6858000"/>
              <a:gd name="connsiteX186" fmla="*/ 2837154 w 3071665"/>
              <a:gd name="connsiteY186" fmla="*/ 271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3071665" h="6858000">
                <a:moveTo>
                  <a:pt x="3071665" y="3924144"/>
                </a:moveTo>
                <a:lnTo>
                  <a:pt x="3071665" y="6105930"/>
                </a:lnTo>
                <a:lnTo>
                  <a:pt x="3045743" y="6134545"/>
                </a:lnTo>
                <a:lnTo>
                  <a:pt x="2906095" y="6291870"/>
                </a:lnTo>
                <a:lnTo>
                  <a:pt x="2762912" y="6458034"/>
                </a:lnTo>
                <a:lnTo>
                  <a:pt x="2690436" y="6541116"/>
                </a:lnTo>
                <a:lnTo>
                  <a:pt x="2619729" y="6625965"/>
                </a:lnTo>
                <a:lnTo>
                  <a:pt x="2549021" y="6710815"/>
                </a:lnTo>
                <a:lnTo>
                  <a:pt x="2480081" y="6795664"/>
                </a:lnTo>
                <a:lnTo>
                  <a:pt x="2446494" y="6838089"/>
                </a:lnTo>
                <a:lnTo>
                  <a:pt x="2430731" y="6858000"/>
                </a:lnTo>
                <a:lnTo>
                  <a:pt x="922500" y="6858000"/>
                </a:lnTo>
                <a:lnTo>
                  <a:pt x="924507" y="6852230"/>
                </a:lnTo>
                <a:lnTo>
                  <a:pt x="938649" y="6813341"/>
                </a:lnTo>
                <a:lnTo>
                  <a:pt x="954558" y="6772684"/>
                </a:lnTo>
                <a:lnTo>
                  <a:pt x="970467" y="6730259"/>
                </a:lnTo>
                <a:lnTo>
                  <a:pt x="989912" y="6689602"/>
                </a:lnTo>
                <a:lnTo>
                  <a:pt x="1027033" y="6606521"/>
                </a:lnTo>
                <a:lnTo>
                  <a:pt x="1069458" y="6521671"/>
                </a:lnTo>
                <a:lnTo>
                  <a:pt x="1115418" y="6433286"/>
                </a:lnTo>
                <a:lnTo>
                  <a:pt x="1140166" y="6390861"/>
                </a:lnTo>
                <a:lnTo>
                  <a:pt x="1164914" y="6348437"/>
                </a:lnTo>
                <a:lnTo>
                  <a:pt x="1189662" y="6304244"/>
                </a:lnTo>
                <a:lnTo>
                  <a:pt x="1216177" y="6261820"/>
                </a:lnTo>
                <a:lnTo>
                  <a:pt x="1240925" y="6217627"/>
                </a:lnTo>
                <a:lnTo>
                  <a:pt x="1270976" y="6175202"/>
                </a:lnTo>
                <a:lnTo>
                  <a:pt x="1325774" y="6088585"/>
                </a:lnTo>
                <a:lnTo>
                  <a:pt x="1354057" y="6046161"/>
                </a:lnTo>
                <a:lnTo>
                  <a:pt x="1382341" y="6003736"/>
                </a:lnTo>
                <a:lnTo>
                  <a:pt x="1440675" y="5918886"/>
                </a:lnTo>
                <a:lnTo>
                  <a:pt x="1499009" y="5835805"/>
                </a:lnTo>
                <a:lnTo>
                  <a:pt x="1559110" y="5752723"/>
                </a:lnTo>
                <a:lnTo>
                  <a:pt x="1619212" y="5673176"/>
                </a:lnTo>
                <a:lnTo>
                  <a:pt x="1677546" y="5593630"/>
                </a:lnTo>
                <a:lnTo>
                  <a:pt x="1707597" y="5554741"/>
                </a:lnTo>
                <a:lnTo>
                  <a:pt x="1737648" y="5517619"/>
                </a:lnTo>
                <a:lnTo>
                  <a:pt x="1795982" y="5443376"/>
                </a:lnTo>
                <a:lnTo>
                  <a:pt x="1852548" y="5370900"/>
                </a:lnTo>
                <a:lnTo>
                  <a:pt x="1907347" y="5301960"/>
                </a:lnTo>
                <a:lnTo>
                  <a:pt x="1962145" y="5236555"/>
                </a:lnTo>
                <a:lnTo>
                  <a:pt x="2013408" y="5174686"/>
                </a:lnTo>
                <a:lnTo>
                  <a:pt x="2108864" y="5063321"/>
                </a:lnTo>
                <a:lnTo>
                  <a:pt x="2190178" y="4967865"/>
                </a:lnTo>
                <a:lnTo>
                  <a:pt x="2305079" y="4837056"/>
                </a:lnTo>
                <a:lnTo>
                  <a:pt x="2381089" y="4748671"/>
                </a:lnTo>
                <a:lnTo>
                  <a:pt x="2471242" y="4644377"/>
                </a:lnTo>
                <a:lnTo>
                  <a:pt x="2683366" y="4393364"/>
                </a:lnTo>
                <a:lnTo>
                  <a:pt x="2801801" y="4251948"/>
                </a:lnTo>
                <a:lnTo>
                  <a:pt x="2927308" y="4099926"/>
                </a:lnTo>
                <a:close/>
                <a:moveTo>
                  <a:pt x="2826529" y="0"/>
                </a:moveTo>
                <a:lnTo>
                  <a:pt x="3071664" y="0"/>
                </a:lnTo>
                <a:lnTo>
                  <a:pt x="3071664" y="2869379"/>
                </a:lnTo>
                <a:lnTo>
                  <a:pt x="3038671" y="2915570"/>
                </a:lnTo>
                <a:lnTo>
                  <a:pt x="2973266" y="3002187"/>
                </a:lnTo>
                <a:lnTo>
                  <a:pt x="2842457" y="3177189"/>
                </a:lnTo>
                <a:lnTo>
                  <a:pt x="2706344" y="3352191"/>
                </a:lnTo>
                <a:lnTo>
                  <a:pt x="2568464" y="3530728"/>
                </a:lnTo>
                <a:lnTo>
                  <a:pt x="2285632" y="3891338"/>
                </a:lnTo>
                <a:lnTo>
                  <a:pt x="2142449" y="4073411"/>
                </a:lnTo>
                <a:lnTo>
                  <a:pt x="1999265" y="4255484"/>
                </a:lnTo>
                <a:lnTo>
                  <a:pt x="1859617" y="4439324"/>
                </a:lnTo>
                <a:lnTo>
                  <a:pt x="1788909" y="4531245"/>
                </a:lnTo>
                <a:lnTo>
                  <a:pt x="1719969" y="4623165"/>
                </a:lnTo>
                <a:lnTo>
                  <a:pt x="1651029" y="4715085"/>
                </a:lnTo>
                <a:lnTo>
                  <a:pt x="1583856" y="4807005"/>
                </a:lnTo>
                <a:lnTo>
                  <a:pt x="1516684" y="4898926"/>
                </a:lnTo>
                <a:lnTo>
                  <a:pt x="1451279" y="4990846"/>
                </a:lnTo>
                <a:lnTo>
                  <a:pt x="1387642" y="5084534"/>
                </a:lnTo>
                <a:lnTo>
                  <a:pt x="1324005" y="5176454"/>
                </a:lnTo>
                <a:lnTo>
                  <a:pt x="1263903" y="5268374"/>
                </a:lnTo>
                <a:lnTo>
                  <a:pt x="1202034" y="5362062"/>
                </a:lnTo>
                <a:lnTo>
                  <a:pt x="1143700" y="5453983"/>
                </a:lnTo>
                <a:lnTo>
                  <a:pt x="1085366" y="5545903"/>
                </a:lnTo>
                <a:lnTo>
                  <a:pt x="1030567" y="5637823"/>
                </a:lnTo>
                <a:lnTo>
                  <a:pt x="977536" y="5731511"/>
                </a:lnTo>
                <a:lnTo>
                  <a:pt x="928041" y="5823431"/>
                </a:lnTo>
                <a:lnTo>
                  <a:pt x="878545" y="5915351"/>
                </a:lnTo>
                <a:lnTo>
                  <a:pt x="832585" y="6007272"/>
                </a:lnTo>
                <a:lnTo>
                  <a:pt x="788393" y="6099192"/>
                </a:lnTo>
                <a:lnTo>
                  <a:pt x="745968" y="6191112"/>
                </a:lnTo>
                <a:lnTo>
                  <a:pt x="707079" y="6281265"/>
                </a:lnTo>
                <a:lnTo>
                  <a:pt x="671725" y="6373185"/>
                </a:lnTo>
                <a:lnTo>
                  <a:pt x="638139" y="6465105"/>
                </a:lnTo>
                <a:lnTo>
                  <a:pt x="606320" y="6557025"/>
                </a:lnTo>
                <a:lnTo>
                  <a:pt x="579805" y="6647178"/>
                </a:lnTo>
                <a:lnTo>
                  <a:pt x="555057" y="6737331"/>
                </a:lnTo>
                <a:lnTo>
                  <a:pt x="533844" y="6827483"/>
                </a:lnTo>
                <a:lnTo>
                  <a:pt x="527741" y="6858000"/>
                </a:lnTo>
                <a:lnTo>
                  <a:pt x="148053" y="6858000"/>
                </a:lnTo>
                <a:lnTo>
                  <a:pt x="134345" y="6816877"/>
                </a:lnTo>
                <a:lnTo>
                  <a:pt x="120203" y="6772685"/>
                </a:lnTo>
                <a:lnTo>
                  <a:pt x="106062" y="6726724"/>
                </a:lnTo>
                <a:lnTo>
                  <a:pt x="93688" y="6682532"/>
                </a:lnTo>
                <a:lnTo>
                  <a:pt x="83082" y="6636572"/>
                </a:lnTo>
                <a:lnTo>
                  <a:pt x="72476" y="6592379"/>
                </a:lnTo>
                <a:lnTo>
                  <a:pt x="61869" y="6544652"/>
                </a:lnTo>
                <a:lnTo>
                  <a:pt x="53031" y="6498691"/>
                </a:lnTo>
                <a:lnTo>
                  <a:pt x="44192" y="6450964"/>
                </a:lnTo>
                <a:lnTo>
                  <a:pt x="37122" y="6401468"/>
                </a:lnTo>
                <a:lnTo>
                  <a:pt x="30051" y="6351973"/>
                </a:lnTo>
                <a:lnTo>
                  <a:pt x="22980" y="6302477"/>
                </a:lnTo>
                <a:lnTo>
                  <a:pt x="17677" y="6252982"/>
                </a:lnTo>
                <a:lnTo>
                  <a:pt x="12374" y="6201718"/>
                </a:lnTo>
                <a:lnTo>
                  <a:pt x="8838" y="6150455"/>
                </a:lnTo>
                <a:lnTo>
                  <a:pt x="5303" y="6097424"/>
                </a:lnTo>
                <a:lnTo>
                  <a:pt x="1768" y="6039090"/>
                </a:lnTo>
                <a:lnTo>
                  <a:pt x="0" y="5980756"/>
                </a:lnTo>
                <a:lnTo>
                  <a:pt x="0" y="5922422"/>
                </a:lnTo>
                <a:lnTo>
                  <a:pt x="1768" y="5864088"/>
                </a:lnTo>
                <a:lnTo>
                  <a:pt x="3535" y="5805754"/>
                </a:lnTo>
                <a:lnTo>
                  <a:pt x="8838" y="5747420"/>
                </a:lnTo>
                <a:lnTo>
                  <a:pt x="14142" y="5690854"/>
                </a:lnTo>
                <a:lnTo>
                  <a:pt x="19445" y="5634288"/>
                </a:lnTo>
                <a:lnTo>
                  <a:pt x="28283" y="5577721"/>
                </a:lnTo>
                <a:lnTo>
                  <a:pt x="37122" y="5521155"/>
                </a:lnTo>
                <a:lnTo>
                  <a:pt x="45960" y="5464589"/>
                </a:lnTo>
                <a:lnTo>
                  <a:pt x="58334" y="5408022"/>
                </a:lnTo>
                <a:lnTo>
                  <a:pt x="70708" y="5353224"/>
                </a:lnTo>
                <a:lnTo>
                  <a:pt x="83082" y="5298425"/>
                </a:lnTo>
                <a:lnTo>
                  <a:pt x="98991" y="5243627"/>
                </a:lnTo>
                <a:lnTo>
                  <a:pt x="114900" y="5188828"/>
                </a:lnTo>
                <a:lnTo>
                  <a:pt x="130810" y="5134029"/>
                </a:lnTo>
                <a:lnTo>
                  <a:pt x="148487" y="5079231"/>
                </a:lnTo>
                <a:lnTo>
                  <a:pt x="167931" y="5024432"/>
                </a:lnTo>
                <a:lnTo>
                  <a:pt x="187376" y="4971401"/>
                </a:lnTo>
                <a:lnTo>
                  <a:pt x="206821" y="4918370"/>
                </a:lnTo>
                <a:lnTo>
                  <a:pt x="228033" y="4863572"/>
                </a:lnTo>
                <a:lnTo>
                  <a:pt x="251013" y="4810541"/>
                </a:lnTo>
                <a:lnTo>
                  <a:pt x="273993" y="4757510"/>
                </a:lnTo>
                <a:lnTo>
                  <a:pt x="323489" y="4653216"/>
                </a:lnTo>
                <a:lnTo>
                  <a:pt x="374752" y="4547154"/>
                </a:lnTo>
                <a:lnTo>
                  <a:pt x="401267" y="4495891"/>
                </a:lnTo>
                <a:lnTo>
                  <a:pt x="429550" y="4444627"/>
                </a:lnTo>
                <a:lnTo>
                  <a:pt x="457834" y="4391597"/>
                </a:lnTo>
                <a:lnTo>
                  <a:pt x="487884" y="4340333"/>
                </a:lnTo>
                <a:lnTo>
                  <a:pt x="516168" y="4289070"/>
                </a:lnTo>
                <a:lnTo>
                  <a:pt x="546218" y="4237807"/>
                </a:lnTo>
                <a:lnTo>
                  <a:pt x="608088" y="4135280"/>
                </a:lnTo>
                <a:lnTo>
                  <a:pt x="673493" y="4034522"/>
                </a:lnTo>
                <a:lnTo>
                  <a:pt x="738897" y="3931995"/>
                </a:lnTo>
                <a:lnTo>
                  <a:pt x="806070" y="3831237"/>
                </a:lnTo>
                <a:lnTo>
                  <a:pt x="841424" y="3781741"/>
                </a:lnTo>
                <a:lnTo>
                  <a:pt x="875010" y="3732246"/>
                </a:lnTo>
                <a:lnTo>
                  <a:pt x="1016426" y="3528960"/>
                </a:lnTo>
                <a:lnTo>
                  <a:pt x="1161377" y="3330978"/>
                </a:lnTo>
                <a:lnTo>
                  <a:pt x="1308096" y="3131229"/>
                </a:lnTo>
                <a:lnTo>
                  <a:pt x="1453047" y="2933246"/>
                </a:lnTo>
                <a:lnTo>
                  <a:pt x="1525522" y="2832488"/>
                </a:lnTo>
                <a:lnTo>
                  <a:pt x="1596230" y="2733497"/>
                </a:lnTo>
                <a:lnTo>
                  <a:pt x="1836637" y="2397634"/>
                </a:lnTo>
                <a:lnTo>
                  <a:pt x="2068205" y="2072378"/>
                </a:lnTo>
                <a:lnTo>
                  <a:pt x="2177803" y="1916821"/>
                </a:lnTo>
                <a:lnTo>
                  <a:pt x="2283864" y="1766566"/>
                </a:lnTo>
                <a:lnTo>
                  <a:pt x="2382856" y="1621615"/>
                </a:lnTo>
                <a:lnTo>
                  <a:pt x="2478311" y="1481967"/>
                </a:lnTo>
                <a:lnTo>
                  <a:pt x="2564928" y="1349390"/>
                </a:lnTo>
                <a:lnTo>
                  <a:pt x="2644475" y="1223883"/>
                </a:lnTo>
                <a:lnTo>
                  <a:pt x="2716950" y="1105448"/>
                </a:lnTo>
                <a:lnTo>
                  <a:pt x="2748769" y="1048881"/>
                </a:lnTo>
                <a:lnTo>
                  <a:pt x="2778820" y="995850"/>
                </a:lnTo>
                <a:lnTo>
                  <a:pt x="2807103" y="942820"/>
                </a:lnTo>
                <a:lnTo>
                  <a:pt x="2831850" y="893324"/>
                </a:lnTo>
                <a:lnTo>
                  <a:pt x="2854830" y="845596"/>
                </a:lnTo>
                <a:lnTo>
                  <a:pt x="2876043" y="799636"/>
                </a:lnTo>
                <a:lnTo>
                  <a:pt x="2891952" y="757211"/>
                </a:lnTo>
                <a:lnTo>
                  <a:pt x="2906094" y="718322"/>
                </a:lnTo>
                <a:lnTo>
                  <a:pt x="2918468" y="681200"/>
                </a:lnTo>
                <a:lnTo>
                  <a:pt x="2923771" y="663523"/>
                </a:lnTo>
                <a:lnTo>
                  <a:pt x="2927306" y="645846"/>
                </a:lnTo>
                <a:lnTo>
                  <a:pt x="2930842" y="621099"/>
                </a:lnTo>
                <a:lnTo>
                  <a:pt x="2934377" y="596351"/>
                </a:lnTo>
                <a:lnTo>
                  <a:pt x="2937912" y="571603"/>
                </a:lnTo>
                <a:lnTo>
                  <a:pt x="2939680" y="546855"/>
                </a:lnTo>
                <a:lnTo>
                  <a:pt x="2941448" y="495592"/>
                </a:lnTo>
                <a:lnTo>
                  <a:pt x="2939680" y="446097"/>
                </a:lnTo>
                <a:lnTo>
                  <a:pt x="2937912" y="421349"/>
                </a:lnTo>
                <a:lnTo>
                  <a:pt x="2936144" y="394833"/>
                </a:lnTo>
                <a:lnTo>
                  <a:pt x="2932609" y="370086"/>
                </a:lnTo>
                <a:lnTo>
                  <a:pt x="2929074" y="345338"/>
                </a:lnTo>
                <a:lnTo>
                  <a:pt x="2920235" y="297610"/>
                </a:lnTo>
                <a:lnTo>
                  <a:pt x="2914932" y="272862"/>
                </a:lnTo>
                <a:lnTo>
                  <a:pt x="2909629" y="248115"/>
                </a:lnTo>
                <a:lnTo>
                  <a:pt x="2897255" y="202154"/>
                </a:lnTo>
                <a:lnTo>
                  <a:pt x="2883114" y="154427"/>
                </a:lnTo>
                <a:lnTo>
                  <a:pt x="2868972" y="110234"/>
                </a:lnTo>
                <a:lnTo>
                  <a:pt x="2853063" y="67809"/>
                </a:lnTo>
                <a:lnTo>
                  <a:pt x="2837154" y="27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102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9"/>
            <a:ext cx="10944225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5440" y="6381329"/>
            <a:ext cx="5040560" cy="21602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7916B682-A471-4BEF-8515-6E2F4426B414}" type="datetime1">
              <a:rPr lang="fi-FI" smtClean="0"/>
              <a:t>21.11.2024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9"/>
            <a:ext cx="5472113" cy="21602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3888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1251724" y="476250"/>
            <a:ext cx="316884" cy="720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(c)" hidden="1"/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17123" y="6877509"/>
            <a:ext cx="17152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JYU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77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93">
          <p15:clr>
            <a:srgbClr val="F26B43"/>
          </p15:clr>
        </p15:guide>
        <p15:guide id="4" pos="7287">
          <p15:clr>
            <a:srgbClr val="F26B43"/>
          </p15:clr>
        </p15:guide>
        <p15:guide id="5" orient="horz" pos="1117">
          <p15:clr>
            <a:srgbClr val="F26B43"/>
          </p15:clr>
        </p15:guide>
        <p15:guide id="6" orient="horz" pos="3884">
          <p15:clr>
            <a:srgbClr val="F26B43"/>
          </p15:clr>
        </p15:guide>
        <p15:guide id="7" orient="horz" pos="30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orizonhealthnews.com/will-they-stay-5-trends-shaping-employee-retention-after-covid-19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ites.app.jyu.fi/mehu/fi/menetelmapolku/tieteenfilosofiset-suuntaukset/relativismi" TargetMode="External"/><Relationship Id="rId4" Type="http://schemas.openxmlformats.org/officeDocument/2006/relationships/hyperlink" Target="https://sites.app.jyu.fi/mehu/fi/menetelmapolku/tieteenfilosofiset-suuntaukset/sosiaalinen-konstruktionism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yu.fi/fi/opiskelijalle/jatkuvan-oppimisen-ohjeet/taalta-saan-tukea-ja-ohjausta/esteettomyys-ja-saavutettavuus-avoimessa-yliopistossa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app.jyu.fi/mehu/fi/menetelmapolku/tieteenfilosofiset-suuntaukset/sosiaalinen-konstruktionismi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2.xml"/><Relationship Id="rId4" Type="http://schemas.openxmlformats.org/officeDocument/2006/relationships/hyperlink" Target="https://sites.app.jyu.fi/mehu/fi/menetelmapolku/tieteenfilosofiset-suuntaukset/relativismi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orizonhealthnews.com/will-they-stay-5-trends-shaping-employee-retention-after-covid-19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888" y="2636912"/>
            <a:ext cx="10944224" cy="2016224"/>
          </a:xfrm>
        </p:spPr>
        <p:txBody>
          <a:bodyPr/>
          <a:lstStyle/>
          <a:p>
            <a:r>
              <a:rPr lang="fi-FI" dirty="0"/>
              <a:t>Henkilöstöresursointi ja rekrytointi</a:t>
            </a:r>
            <a:br>
              <a:rPr lang="fi-FI" dirty="0"/>
            </a:br>
            <a:br>
              <a:rPr lang="fi-FI" dirty="0"/>
            </a:br>
            <a:r>
              <a:rPr lang="fi-FI" dirty="0"/>
              <a:t>JOHDANTOLUENTO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8" y="4941168"/>
            <a:ext cx="10944224" cy="576064"/>
          </a:xfrm>
        </p:spPr>
        <p:txBody>
          <a:bodyPr/>
          <a:lstStyle/>
          <a:p>
            <a:r>
              <a:rPr lang="fi-FI" dirty="0"/>
              <a:t>Fanni Hollström-Mikkonen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20844-CF8F-3DF3-8A6F-9DB0091EC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365A-EEDB-4EB7-AEE6-E1CBF07F86B8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noFill/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 dirty="0">
              <a:ln>
                <a:noFill/>
              </a:ln>
              <a:noFill/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E0842-3828-B9C5-347A-59AB9C206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noFill/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noFill/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D821D-3F79-0FDF-9995-AFCA8A3D0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noFill/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noFill/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2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</p:spPr>
        <p:txBody>
          <a:bodyPr/>
          <a:lstStyle/>
          <a:p>
            <a:r>
              <a:rPr lang="fi-FI" dirty="0"/>
              <a:t>Strateginen henkilöstösuunnittelu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7F4BFE-2D77-D67D-466B-B9C2D5DCC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05475-1ABC-4549-A468-54108439F62D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0CB586-F45E-A157-652E-5FCBA487A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9D3400-4F59-0D72-5F69-645963F22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7" name="Flowchart: Magnetic Disk 6">
            <a:extLst>
              <a:ext uri="{FF2B5EF4-FFF2-40B4-BE49-F238E27FC236}">
                <a16:creationId xmlns:a16="http://schemas.microsoft.com/office/drawing/2014/main" id="{CC0375C7-469F-8144-7E6B-3A814D6C244E}"/>
              </a:ext>
            </a:extLst>
          </p:cNvPr>
          <p:cNvSpPr/>
          <p:nvPr/>
        </p:nvSpPr>
        <p:spPr>
          <a:xfrm>
            <a:off x="4727848" y="3501008"/>
            <a:ext cx="3600400" cy="1296144"/>
          </a:xfrm>
          <a:prstGeom prst="flowChartMagneticDisk">
            <a:avLst/>
          </a:prstGeom>
          <a:solidFill>
            <a:schemeClr val="accent2"/>
          </a:solidFill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Dow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Lato"/>
                <a:ea typeface="+mn-ea"/>
                <a:cs typeface="+mn-cs"/>
              </a:rPr>
              <a:t>Liiketoimintastrategia</a:t>
            </a:r>
            <a:endParaRPr kumimoji="0" lang="fi-FI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23681523-FBD4-41E6-4E4F-9F099573CAB0}"/>
              </a:ext>
            </a:extLst>
          </p:cNvPr>
          <p:cNvSpPr/>
          <p:nvPr/>
        </p:nvSpPr>
        <p:spPr>
          <a:xfrm>
            <a:off x="4727848" y="2636701"/>
            <a:ext cx="3600400" cy="1296144"/>
          </a:xfrm>
          <a:prstGeom prst="flowChartMagneticDisk">
            <a:avLst/>
          </a:prstGeom>
          <a:solidFill>
            <a:schemeClr val="accent2"/>
          </a:solidFill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Dow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Lato"/>
                <a:ea typeface="+mn-ea"/>
                <a:cs typeface="+mn-cs"/>
              </a:rPr>
              <a:t>Henkilöstöstrategia</a:t>
            </a:r>
            <a:endParaRPr kumimoji="0" lang="fi-FI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F11AFF0B-AB83-E291-5D19-3A9954AB3ACC}"/>
              </a:ext>
            </a:extLst>
          </p:cNvPr>
          <p:cNvSpPr/>
          <p:nvPr/>
        </p:nvSpPr>
        <p:spPr>
          <a:xfrm rot="10800000">
            <a:off x="5105890" y="1117336"/>
            <a:ext cx="2844316" cy="1678781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 w="22225">
                <a:solidFill>
                  <a:srgbClr val="EDE1CE"/>
                </a:solidFill>
                <a:prstDash val="solid"/>
              </a:ln>
              <a:solidFill>
                <a:srgbClr val="EDE1CE">
                  <a:lumMod val="40000"/>
                  <a:lumOff val="60000"/>
                </a:srgbClr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38CC8B-6A20-3827-27B5-7E2A919FA225}"/>
              </a:ext>
            </a:extLst>
          </p:cNvPr>
          <p:cNvSpPr txBox="1"/>
          <p:nvPr/>
        </p:nvSpPr>
        <p:spPr>
          <a:xfrm>
            <a:off x="5879976" y="1989263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Henkilöstö-resursointi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93E8F6-78A7-3219-A17D-5E920D603284}"/>
              </a:ext>
            </a:extLst>
          </p:cNvPr>
          <p:cNvCxnSpPr/>
          <p:nvPr/>
        </p:nvCxnSpPr>
        <p:spPr>
          <a:xfrm>
            <a:off x="1271464" y="4077177"/>
            <a:ext cx="25922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CFCCC43-0DC9-7C15-ACE1-D3F0B3D55BB1}"/>
              </a:ext>
            </a:extLst>
          </p:cNvPr>
          <p:cNvSpPr txBox="1"/>
          <p:nvPr/>
        </p:nvSpPr>
        <p:spPr>
          <a:xfrm>
            <a:off x="1415480" y="364448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ympäristötekijät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D72F9C-704C-E0CA-1DAE-2506D0DFF14D}"/>
              </a:ext>
            </a:extLst>
          </p:cNvPr>
          <p:cNvSpPr txBox="1"/>
          <p:nvPr/>
        </p:nvSpPr>
        <p:spPr>
          <a:xfrm>
            <a:off x="4655840" y="5025960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organisaation ikä ja historia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42C011-E871-6A89-82D7-7D0C953E1AF3}"/>
              </a:ext>
            </a:extLst>
          </p:cNvPr>
          <p:cNvSpPr txBox="1"/>
          <p:nvPr/>
        </p:nvSpPr>
        <p:spPr>
          <a:xfrm>
            <a:off x="3863752" y="5651779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organisaatiokulttuuri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3E3791-CFB2-D939-9362-0FA7C59C12F1}"/>
              </a:ext>
            </a:extLst>
          </p:cNvPr>
          <p:cNvSpPr txBox="1"/>
          <p:nvPr/>
        </p:nvSpPr>
        <p:spPr>
          <a:xfrm>
            <a:off x="6431919" y="5039017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toimiala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92B843-82E5-BE32-EF11-6C04CC81BCCE}"/>
              </a:ext>
            </a:extLst>
          </p:cNvPr>
          <p:cNvSpPr txBox="1"/>
          <p:nvPr/>
        </p:nvSpPr>
        <p:spPr>
          <a:xfrm>
            <a:off x="5772212" y="5720221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maantieteellinen sijainti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0E7F42-84FA-BF31-2EBE-E585D68704DC}"/>
              </a:ext>
            </a:extLst>
          </p:cNvPr>
          <p:cNvSpPr txBox="1"/>
          <p:nvPr/>
        </p:nvSpPr>
        <p:spPr>
          <a:xfrm>
            <a:off x="7176120" y="5461154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organisaation koko</a:t>
            </a:r>
          </a:p>
        </p:txBody>
      </p:sp>
    </p:spTree>
    <p:extLst>
      <p:ext uri="{BB962C8B-B14F-4D97-AF65-F5344CB8AC3E}">
        <p14:creationId xmlns:p14="http://schemas.microsoft.com/office/powerpoint/2010/main" val="90902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</p:spPr>
        <p:txBody>
          <a:bodyPr/>
          <a:lstStyle/>
          <a:p>
            <a:r>
              <a:rPr lang="fi-FI" dirty="0"/>
              <a:t>Henkilöstöstrategia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23887" y="1556792"/>
            <a:ext cx="10944225" cy="4609058"/>
          </a:xfrm>
        </p:spPr>
        <p:txBody>
          <a:bodyPr/>
          <a:lstStyle/>
          <a:p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Millaista työvoimaa tarvitaan?</a:t>
            </a:r>
          </a:p>
          <a:p>
            <a:r>
              <a:rPr lang="fi-FI" dirty="0">
                <a:solidFill>
                  <a:srgbClr val="212529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Kuinka paljon työvoimaa tarvitaan?</a:t>
            </a:r>
          </a:p>
          <a:p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Miten työvoima jaka</a:t>
            </a:r>
            <a:r>
              <a:rPr lang="fi-FI" dirty="0">
                <a:solidFill>
                  <a:srgbClr val="212529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utuu toimintojen ja yksiköiden kesken?</a:t>
            </a:r>
          </a:p>
          <a:p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Millaista osaamista tarvitaan lähitulevaisuudessa?</a:t>
            </a:r>
          </a:p>
          <a:p>
            <a:r>
              <a:rPr lang="fi-FI" dirty="0">
                <a:solidFill>
                  <a:srgbClr val="212529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Miten henkilöstön suorituskykyä aiotaan vahvistaa?</a:t>
            </a:r>
          </a:p>
          <a:p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Millaista organisaatiokulttuuria aiotaan edistää ja miten?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7F4BFE-2D77-D67D-466B-B9C2D5DCC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05475-1ABC-4549-A468-54108439F62D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0CB586-F45E-A157-652E-5FCBA487A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9D3400-4F59-0D72-5F69-645963F22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18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</p:spPr>
        <p:txBody>
          <a:bodyPr/>
          <a:lstStyle/>
          <a:p>
            <a:r>
              <a:rPr lang="fi-FI" dirty="0"/>
              <a:t>Henkilöstöstrategia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23887" y="1556792"/>
            <a:ext cx="6408215" cy="2268796"/>
          </a:xfrm>
        </p:spPr>
        <p:txBody>
          <a:bodyPr/>
          <a:lstStyle/>
          <a:p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Millaista työvoimaa tarvitaan?</a:t>
            </a:r>
          </a:p>
          <a:p>
            <a:r>
              <a:rPr lang="fi-FI" dirty="0">
                <a:solidFill>
                  <a:srgbClr val="212529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Kuinka paljon työvoimaa tarvitaan?</a:t>
            </a:r>
          </a:p>
          <a:p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Miten työvoima jaka</a:t>
            </a:r>
            <a:r>
              <a:rPr lang="fi-FI" dirty="0">
                <a:solidFill>
                  <a:srgbClr val="212529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utuu toimintojen ja yksiköiden kesken?</a:t>
            </a:r>
          </a:p>
          <a:p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Millaista osaamista tarvitaan lähitulevaisuudessa?</a:t>
            </a:r>
          </a:p>
          <a:p>
            <a:r>
              <a:rPr lang="fi-FI" dirty="0">
                <a:solidFill>
                  <a:srgbClr val="212529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Miten henkilöstön suorituskykyä aiotaan vahvistaa?</a:t>
            </a:r>
          </a:p>
          <a:p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Millaista organisaatiokulttuuria aiotaan edistää ja miten?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7F4BFE-2D77-D67D-466B-B9C2D5DCC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05475-1ABC-4549-A468-54108439F62D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0CB586-F45E-A157-652E-5FCBA487A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9D3400-4F59-0D72-5F69-645963F22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42B85A9E-500B-506E-F144-F10ECD322D01}"/>
              </a:ext>
            </a:extLst>
          </p:cNvPr>
          <p:cNvSpPr/>
          <p:nvPr/>
        </p:nvSpPr>
        <p:spPr>
          <a:xfrm>
            <a:off x="1343472" y="4653136"/>
            <a:ext cx="1728192" cy="936104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981F58C-3F51-7369-3CF4-42704B2266B5}"/>
              </a:ext>
            </a:extLst>
          </p:cNvPr>
          <p:cNvSpPr txBox="1">
            <a:spLocks/>
          </p:cNvSpPr>
          <p:nvPr/>
        </p:nvSpPr>
        <p:spPr>
          <a:xfrm>
            <a:off x="3827994" y="4117669"/>
            <a:ext cx="6408215" cy="21247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987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3275" indent="-261938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1448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4363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4238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7763" indent="-26352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1" u="none" strike="noStrike" kern="1200" cap="none" spc="-2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highlight>
                  <a:srgbClr val="FFFFFF"/>
                </a:highlight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Miten ja mistä työvoima hankitaan?</a:t>
            </a:r>
          </a:p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1" u="none" strike="noStrike" kern="1200" cap="none" spc="-2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highlight>
                  <a:srgbClr val="FFFFFF"/>
                </a:highlight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Miten osaajista kilpaillaan?</a:t>
            </a:r>
          </a:p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1" u="none" strike="noStrike" kern="1200" cap="none" spc="-2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highlight>
                  <a:srgbClr val="FFFFFF"/>
                </a:highlight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Miten saadaan valittua oikeat ihmiset hakijoiden joukosta?</a:t>
            </a:r>
          </a:p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1" u="none" strike="noStrike" kern="1200" cap="none" spc="-2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highlight>
                  <a:srgbClr val="FFFFFF"/>
                </a:highlight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Miten henkilöstön vaihtuvuuteen suhtaudutaan ja varaudutaan?</a:t>
            </a:r>
          </a:p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1" u="none" strike="noStrike" kern="1200" cap="none" spc="-2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highlight>
                  <a:srgbClr val="FFFFFF"/>
                </a:highlight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Millaista työnantajakuvaa rakennetaan?</a:t>
            </a:r>
          </a:p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800" b="0" i="1" u="none" strike="noStrike" kern="1200" cap="none" spc="-20" normalizeH="0" baseline="0" noProof="0" dirty="0">
              <a:ln>
                <a:noFill/>
              </a:ln>
              <a:solidFill>
                <a:srgbClr val="212529"/>
              </a:solidFill>
              <a:effectLst/>
              <a:highlight>
                <a:srgbClr val="FFFFFF"/>
              </a:highlight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3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Henkilöstöarviointi</a:t>
            </a:r>
            <a:endParaRPr lang="fi-FI" b="0" i="1" dirty="0"/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ym typeface="Arial" charset="0"/>
              </a:rPr>
              <a:t>Henkilöstöarviointi </a:t>
            </a:r>
            <a:r>
              <a:rPr lang="fi-FI" i="1" dirty="0">
                <a:sym typeface="Arial" charset="0"/>
              </a:rPr>
              <a:t>(</a:t>
            </a:r>
            <a:r>
              <a:rPr lang="fi-FI" i="1" dirty="0" err="1">
                <a:sym typeface="Arial" charset="0"/>
              </a:rPr>
              <a:t>workforce</a:t>
            </a:r>
            <a:r>
              <a:rPr lang="fi-FI" i="1" dirty="0">
                <a:sym typeface="Arial" charset="0"/>
              </a:rPr>
              <a:t> </a:t>
            </a:r>
            <a:r>
              <a:rPr lang="fi-FI" i="1" dirty="0" err="1">
                <a:sym typeface="Arial" charset="0"/>
              </a:rPr>
              <a:t>assessment</a:t>
            </a:r>
            <a:r>
              <a:rPr lang="fi-FI" i="1" dirty="0">
                <a:sym typeface="Arial" charset="0"/>
              </a:rPr>
              <a:t>):</a:t>
            </a:r>
            <a:endParaRPr lang="fi-FI" dirty="0">
              <a:sym typeface="Arial" charset="0"/>
            </a:endParaRPr>
          </a:p>
          <a:p>
            <a:pPr lvl="1"/>
            <a:r>
              <a:rPr lang="fi-FI" dirty="0">
                <a:sym typeface="Arial" charset="0"/>
              </a:rPr>
              <a:t>prosessit, työkalut ja menetelmät, joita hyödynnetään työn rakennetta ja tehtävän muotoilua koskevassa päätöksenteossa</a:t>
            </a:r>
          </a:p>
          <a:p>
            <a:pPr lvl="1"/>
            <a:r>
              <a:rPr lang="fi-FI" dirty="0">
                <a:sym typeface="Arial" charset="0"/>
              </a:rPr>
              <a:t>valintakriteerit ja suoriutumisodotukset, joita näissä tehtävissä työskenteleviltä vaaditaan</a:t>
            </a:r>
          </a:p>
          <a:p>
            <a:r>
              <a:rPr lang="fi-FI" dirty="0">
                <a:sym typeface="Arial" charset="0"/>
              </a:rPr>
              <a:t>Kattaa koko työsuhteen elinkaaren:</a:t>
            </a:r>
          </a:p>
          <a:p>
            <a:pPr lvl="1"/>
            <a:r>
              <a:rPr lang="fi-FI" dirty="0">
                <a:sym typeface="Arial" charset="0"/>
              </a:rPr>
              <a:t>työtehtävän luonti ja kehittäminen</a:t>
            </a:r>
          </a:p>
          <a:p>
            <a:pPr lvl="1"/>
            <a:r>
              <a:rPr lang="fi-FI" dirty="0">
                <a:sym typeface="Arial" charset="0"/>
              </a:rPr>
              <a:t>henkilövalinnat kyseiseen tehtävään</a:t>
            </a:r>
          </a:p>
          <a:p>
            <a:pPr lvl="1"/>
            <a:r>
              <a:rPr lang="fi-FI" dirty="0">
                <a:sym typeface="Arial" charset="0"/>
              </a:rPr>
              <a:t>suoriutumisen arviointi</a:t>
            </a:r>
          </a:p>
          <a:p>
            <a:pPr lvl="1"/>
            <a:r>
              <a:rPr lang="fi-FI" dirty="0">
                <a:sym typeface="Arial" charset="0"/>
              </a:rPr>
              <a:t>koulutus- ja kehitystarpeet</a:t>
            </a:r>
          </a:p>
          <a:p>
            <a:pPr lvl="1"/>
            <a:r>
              <a:rPr lang="fi-FI" dirty="0">
                <a:sym typeface="Arial" charset="0"/>
              </a:rPr>
              <a:t>tavoitteiden asetanta</a:t>
            </a:r>
          </a:p>
          <a:p>
            <a:pPr lvl="1"/>
            <a:endParaRPr lang="fi-FI" dirty="0">
              <a:sym typeface="Arial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7F4BFE-2D77-D67D-466B-B9C2D5DCC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05475-1ABC-4549-A468-54108439F62D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0CB586-F45E-A157-652E-5FCBA487A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9D3400-4F59-0D72-5F69-645963F22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08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HR:n</a:t>
            </a:r>
            <a:r>
              <a:rPr lang="fi-FI" dirty="0"/>
              <a:t> rooli henkilöstösuunnittelussa ja arvioinnissa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ym typeface="Arial" charset="0"/>
              </a:rPr>
              <a:t>Esihenkilöiden ja </a:t>
            </a:r>
            <a:r>
              <a:rPr lang="fi-FI" dirty="0" err="1">
                <a:sym typeface="Arial" charset="0"/>
              </a:rPr>
              <a:t>HR:n</a:t>
            </a:r>
            <a:r>
              <a:rPr lang="fi-FI" dirty="0">
                <a:sym typeface="Arial" charset="0"/>
              </a:rPr>
              <a:t> välillä vaaditaan saumatonta yhteistyötä</a:t>
            </a:r>
          </a:p>
          <a:p>
            <a:r>
              <a:rPr lang="fi-FI" dirty="0">
                <a:sym typeface="Arial" charset="0"/>
              </a:rPr>
              <a:t>Keskittämällä toimintoja </a:t>
            </a:r>
            <a:r>
              <a:rPr lang="fi-FI" dirty="0" err="1">
                <a:sym typeface="Arial" charset="0"/>
              </a:rPr>
              <a:t>HR:lle</a:t>
            </a:r>
            <a:r>
              <a:rPr lang="fi-FI" dirty="0">
                <a:sym typeface="Arial" charset="0"/>
              </a:rPr>
              <a:t> säästetään esihenkilöiltä vaivaa, aikaa ja rahaa</a:t>
            </a:r>
          </a:p>
          <a:p>
            <a:r>
              <a:rPr lang="fi-FI" dirty="0" err="1">
                <a:sym typeface="Arial" charset="0"/>
              </a:rPr>
              <a:t>HR:n</a:t>
            </a:r>
            <a:r>
              <a:rPr lang="fi-FI" dirty="0">
                <a:sym typeface="Arial" charset="0"/>
              </a:rPr>
              <a:t> tulee tehdä itseään näkyväksi ja pitää itseään kartalla osastoiden meiningistä</a:t>
            </a:r>
          </a:p>
          <a:p>
            <a:r>
              <a:rPr lang="fi-FI" dirty="0" err="1">
                <a:sym typeface="Arial" charset="0"/>
              </a:rPr>
              <a:t>HR:ään</a:t>
            </a:r>
            <a:r>
              <a:rPr lang="fi-FI" dirty="0">
                <a:sym typeface="Arial" charset="0"/>
              </a:rPr>
              <a:t> kohdistuvat vaatimukset kiristyvät ympäristön mukana ja </a:t>
            </a:r>
            <a:r>
              <a:rPr lang="fi-FI" dirty="0" err="1">
                <a:sym typeface="Arial" charset="0"/>
              </a:rPr>
              <a:t>HR:n</a:t>
            </a:r>
            <a:r>
              <a:rPr lang="fi-FI" dirty="0">
                <a:sym typeface="Arial" charset="0"/>
              </a:rPr>
              <a:t> rooli strategisena ydintoimintona korostuu</a:t>
            </a:r>
            <a:endParaRPr lang="en-GB" dirty="0">
              <a:sym typeface="Arial" charset="0"/>
            </a:endParaRPr>
          </a:p>
          <a:p>
            <a:endParaRPr lang="fi-FI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6546AD-7372-C80F-3302-AD8DA145D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422713-AC2A-423D-BA92-DF03B10B1DAD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6A7261-6F3D-134F-7F54-05F3FE150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FFF19-0F06-2142-BBC6-C1481A176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ym typeface="Arial" charset="0"/>
              </a:rPr>
              <a:t>HR on </a:t>
            </a:r>
            <a:r>
              <a:rPr lang="en-US" dirty="0" err="1">
                <a:sym typeface="Arial" charset="0"/>
              </a:rPr>
              <a:t>siitä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ainutlaatuinen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osasto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organisaatiossa</a:t>
            </a:r>
            <a:r>
              <a:rPr lang="en-US" dirty="0">
                <a:sym typeface="Arial" charset="0"/>
              </a:rPr>
              <a:t>, </a:t>
            </a:r>
            <a:r>
              <a:rPr lang="en-US" dirty="0" err="1">
                <a:sym typeface="Arial" charset="0"/>
              </a:rPr>
              <a:t>että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sen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tulee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tietää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kaikkien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osastojen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asioista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kyetäkseen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toimimaan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strategisesti</a:t>
            </a:r>
            <a:r>
              <a:rPr lang="en-US" dirty="0">
                <a:sym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775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27634" y="2135117"/>
            <a:ext cx="3456334" cy="575642"/>
          </a:xfrm>
        </p:spPr>
        <p:txBody>
          <a:bodyPr/>
          <a:lstStyle/>
          <a:p>
            <a:r>
              <a:rPr lang="fi-FI" dirty="0"/>
              <a:t>Tehtäväanalyysi</a:t>
            </a:r>
          </a:p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27634" y="2528097"/>
            <a:ext cx="3456334" cy="1080120"/>
          </a:xfrm>
        </p:spPr>
        <p:txBody>
          <a:bodyPr/>
          <a:lstStyle/>
          <a:p>
            <a:r>
              <a:rPr lang="en-US" dirty="0" err="1">
                <a:sym typeface="Arial" charset="0"/>
              </a:rPr>
              <a:t>Tiedonkeruumenetelmät</a:t>
            </a:r>
            <a:endParaRPr lang="en-US" dirty="0">
              <a:sym typeface="Arial" charset="0"/>
            </a:endParaRPr>
          </a:p>
          <a:p>
            <a:r>
              <a:rPr lang="en-US" dirty="0" err="1">
                <a:sym typeface="Arial" charset="0"/>
              </a:rPr>
              <a:t>Tiedon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validiteetin</a:t>
            </a:r>
            <a:r>
              <a:rPr lang="en-US" dirty="0">
                <a:sym typeface="Arial" charset="0"/>
              </a:rPr>
              <a:t> ja </a:t>
            </a:r>
            <a:r>
              <a:rPr lang="en-US" dirty="0" err="1">
                <a:sym typeface="Arial" charset="0"/>
              </a:rPr>
              <a:t>reliabiliteetin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arviointi</a:t>
            </a:r>
            <a:endParaRPr lang="en-US" dirty="0">
              <a:sym typeface="Aria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367807" y="2135117"/>
            <a:ext cx="3456384" cy="575642"/>
          </a:xfrm>
        </p:spPr>
        <p:txBody>
          <a:bodyPr/>
          <a:lstStyle/>
          <a:p>
            <a:r>
              <a:rPr lang="fi-FI" dirty="0"/>
              <a:t>Suoriutumisen arviointi</a:t>
            </a:r>
          </a:p>
          <a:p>
            <a:endParaRPr lang="fi-FI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371692" y="2480394"/>
            <a:ext cx="3456384" cy="744488"/>
          </a:xfrm>
        </p:spPr>
        <p:txBody>
          <a:bodyPr/>
          <a:lstStyle/>
          <a:p>
            <a:r>
              <a:rPr lang="en-US" dirty="0" err="1">
                <a:sym typeface="Arial" charset="0"/>
              </a:rPr>
              <a:t>Verrokkien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kompensaatiomallien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analysointi</a:t>
            </a:r>
            <a:endParaRPr lang="en-US" dirty="0">
              <a:sym typeface="Arial" charset="0"/>
            </a:endParaRPr>
          </a:p>
          <a:p>
            <a:endParaRPr lang="fi-FI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HR:n</a:t>
            </a:r>
            <a:r>
              <a:rPr lang="fi-FI" dirty="0"/>
              <a:t> rooli henkilöstösuunnittelussa ja arvioinnissa</a:t>
            </a:r>
            <a:br>
              <a:rPr lang="fi-FI" dirty="0"/>
            </a:br>
            <a:br>
              <a:rPr lang="fi-FI" dirty="0"/>
            </a:br>
            <a:r>
              <a:rPr lang="fi-FI" sz="2000" dirty="0">
                <a:solidFill>
                  <a:schemeClr val="accent4"/>
                </a:solidFill>
              </a:rPr>
              <a:t>Kyetäkseen vastaamaan kiristyviin vaateisiin, </a:t>
            </a:r>
            <a:r>
              <a:rPr lang="fi-FI" sz="2000" dirty="0" err="1">
                <a:solidFill>
                  <a:schemeClr val="accent4"/>
                </a:solidFill>
              </a:rPr>
              <a:t>HR:n</a:t>
            </a:r>
            <a:r>
              <a:rPr lang="fi-FI" sz="2000" dirty="0">
                <a:solidFill>
                  <a:schemeClr val="accent4"/>
                </a:solidFill>
              </a:rPr>
              <a:t> tulee hallita mm.:</a:t>
            </a:r>
            <a:endParaRPr lang="fi-FI" dirty="0">
              <a:solidFill>
                <a:schemeClr val="accent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367807" y="3836851"/>
            <a:ext cx="3456335" cy="575642"/>
          </a:xfrm>
        </p:spPr>
        <p:txBody>
          <a:bodyPr/>
          <a:lstStyle/>
          <a:p>
            <a:r>
              <a:rPr lang="fi-FI" dirty="0"/>
              <a:t>Rekrytointistrategia</a:t>
            </a:r>
          </a:p>
          <a:p>
            <a:endParaRPr lang="fi-FI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367807" y="4148484"/>
            <a:ext cx="3456335" cy="744488"/>
          </a:xfrm>
        </p:spPr>
        <p:txBody>
          <a:bodyPr/>
          <a:lstStyle/>
          <a:p>
            <a:r>
              <a:rPr lang="en-US" dirty="0" err="1">
                <a:sym typeface="Arial" charset="0"/>
              </a:rPr>
              <a:t>Sisäinen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rekrytointi</a:t>
            </a:r>
            <a:endParaRPr lang="en-US" dirty="0">
              <a:sym typeface="Arial" charset="0"/>
            </a:endParaRPr>
          </a:p>
          <a:p>
            <a:r>
              <a:rPr lang="en-US" dirty="0" err="1">
                <a:sym typeface="Arial" charset="0"/>
              </a:rPr>
              <a:t>Ulkoinen</a:t>
            </a:r>
            <a:r>
              <a:rPr lang="en-US" dirty="0">
                <a:sym typeface="Arial" charset="0"/>
              </a:rPr>
              <a:t> </a:t>
            </a:r>
            <a:r>
              <a:rPr lang="en-US" dirty="0" err="1">
                <a:sym typeface="Arial" charset="0"/>
              </a:rPr>
              <a:t>rekrytointi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C9E9E03-C05F-9ED5-AABB-7879B2761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D66F89-49FC-4D33-A2E1-54FBBF30D0C8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EE4DBC3-9D44-F010-5233-36FD639F9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543A2EF-2D83-6BE1-E11F-58464F536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75E1B9-5711-CB3D-AD52-51F77E131FF9}"/>
              </a:ext>
            </a:extLst>
          </p:cNvPr>
          <p:cNvSpPr txBox="1">
            <a:spLocks/>
          </p:cNvSpPr>
          <p:nvPr/>
        </p:nvSpPr>
        <p:spPr>
          <a:xfrm>
            <a:off x="623887" y="3837724"/>
            <a:ext cx="2951833" cy="10801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u="none" kern="1200" spc="-20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None/>
              <a:defRPr sz="20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1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>
                  <a:solidFill>
                    <a:srgbClr val="002957"/>
                  </a:solidFill>
                </a:uFill>
                <a:latin typeface="Aleo"/>
                <a:ea typeface="+mn-ea"/>
                <a:cs typeface="+mn-cs"/>
              </a:rPr>
              <a:t>Tehtäväkuvausten ja osaamisvaatimusten muotoilu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800" b="1" i="0" u="none" strike="noStrike" kern="1200" cap="none" spc="-2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>
                <a:solidFill>
                  <a:srgbClr val="002957"/>
                </a:solidFill>
              </a:uFill>
              <a:latin typeface="Aleo"/>
              <a:ea typeface="+mn-ea"/>
              <a:cs typeface="+mn-cs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D694F6-0DF3-0896-FFF0-BD6DC9918AA5}"/>
              </a:ext>
            </a:extLst>
          </p:cNvPr>
          <p:cNvSpPr txBox="1">
            <a:spLocks/>
          </p:cNvSpPr>
          <p:nvPr/>
        </p:nvSpPr>
        <p:spPr>
          <a:xfrm>
            <a:off x="8544272" y="2121179"/>
            <a:ext cx="3456384" cy="5756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u="none" kern="1200" spc="-20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None/>
              <a:defRPr sz="20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1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>
                  <a:solidFill>
                    <a:srgbClr val="002957"/>
                  </a:solidFill>
                </a:uFill>
                <a:latin typeface="Aleo"/>
                <a:ea typeface="+mn-ea"/>
                <a:cs typeface="+mn-cs"/>
              </a:rPr>
              <a:t>Työnhakijoiden arviointi- ja valintastrategia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800" b="1" i="0" u="none" strike="noStrike" kern="1200" cap="none" spc="-2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>
                <a:solidFill>
                  <a:srgbClr val="002957"/>
                </a:solidFill>
              </a:uFill>
              <a:latin typeface="Aleo"/>
              <a:ea typeface="+mn-ea"/>
              <a:cs typeface="+mn-cs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87D29A5-9944-E218-BE6F-25F69693F4AE}"/>
              </a:ext>
            </a:extLst>
          </p:cNvPr>
          <p:cNvSpPr txBox="1">
            <a:spLocks/>
          </p:cNvSpPr>
          <p:nvPr/>
        </p:nvSpPr>
        <p:spPr>
          <a:xfrm>
            <a:off x="8544272" y="2642617"/>
            <a:ext cx="3456334" cy="27065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987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3275" indent="-261938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1448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4363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4238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7763" indent="-26352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Haastattelumenetelmät</a:t>
            </a:r>
            <a:endParaRPr kumimoji="0" lang="en-US" sz="18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  <a:sym typeface="Arial" charset="0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Taitojen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 ja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kykyjen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testaaminen</a:t>
            </a:r>
            <a:endParaRPr kumimoji="0" lang="en-US" sz="18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  <a:sym typeface="Arial" charset="0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Persoonallisuustestit</a:t>
            </a:r>
            <a:endParaRPr kumimoji="0" lang="en-US" sz="18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  <a:sym typeface="Arial" charset="0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Simulaatio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- ja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arviointikeskukset</a:t>
            </a:r>
            <a:endParaRPr kumimoji="0" lang="en-US" sz="18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  <a:sym typeface="Arial" charset="0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Biodata</a:t>
            </a:r>
          </a:p>
          <a:p>
            <a:pPr marL="269875" marR="0" lvl="0" indent="-269875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Taustatarkistukset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 ja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  <a:sym typeface="Arial" charset="0"/>
              </a:rPr>
              <a:t>suositukset</a:t>
            </a:r>
            <a:endParaRPr kumimoji="0" lang="en-US" sz="18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  <a:sym typeface="Arial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5B9178F-BE5F-605A-95AB-2D6AA81DEFE2}"/>
              </a:ext>
            </a:extLst>
          </p:cNvPr>
          <p:cNvSpPr txBox="1">
            <a:spLocks/>
          </p:cNvSpPr>
          <p:nvPr/>
        </p:nvSpPr>
        <p:spPr>
          <a:xfrm>
            <a:off x="3215680" y="5548640"/>
            <a:ext cx="5184576" cy="5756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u="none" kern="1200" spc="-20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None/>
              <a:defRPr sz="20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b="1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1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>
                  <a:solidFill>
                    <a:srgbClr val="002957"/>
                  </a:solidFill>
                </a:uFill>
                <a:latin typeface="Aleo"/>
                <a:ea typeface="+mn-ea"/>
                <a:cs typeface="+mn-cs"/>
              </a:rPr>
              <a:t>Lait, määräykset ja organisaation eettiset ohjeet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800" b="1" i="0" u="none" strike="noStrike" kern="1200" cap="none" spc="-2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>
                <a:solidFill>
                  <a:srgbClr val="002957"/>
                </a:solidFill>
              </a:uFill>
              <a:latin typeface="Ale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91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A80BF51-256F-6B05-63D2-690D7717C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Lähteet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A64D9AB-DC74-5D94-7375-34500CD48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Horizon Health News (4.11.2021). Will They Stay? 5 Trends Shaping Employee Retention After COVID-19. </a:t>
            </a:r>
            <a:r>
              <a:rPr lang="en-US" dirty="0" err="1"/>
              <a:t>Haettu</a:t>
            </a:r>
            <a:r>
              <a:rPr lang="en-US" dirty="0"/>
              <a:t> </a:t>
            </a:r>
            <a:r>
              <a:rPr lang="en-US" dirty="0" err="1"/>
              <a:t>osoitteesta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https://www.horizonhealthnews.com/will-they-stay-5-trends-shaping-employee-retention-after-covid-19/</a:t>
            </a:r>
            <a:r>
              <a:rPr lang="en-US" dirty="0"/>
              <a:t>, </a:t>
            </a:r>
            <a:r>
              <a:rPr lang="en-US" dirty="0" err="1"/>
              <a:t>katsottu</a:t>
            </a:r>
            <a:r>
              <a:rPr lang="en-US" dirty="0"/>
              <a:t> 11.11.2024.</a:t>
            </a:r>
          </a:p>
          <a:p>
            <a:r>
              <a:rPr lang="en-US" dirty="0"/>
              <a:t>JYU (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pvm</a:t>
            </a:r>
            <a:r>
              <a:rPr lang="en-US" dirty="0"/>
              <a:t>-a). </a:t>
            </a:r>
            <a:r>
              <a:rPr lang="en-US" dirty="0" err="1"/>
              <a:t>Sosiaalinen</a:t>
            </a:r>
            <a:r>
              <a:rPr lang="en-US" dirty="0"/>
              <a:t> </a:t>
            </a:r>
            <a:r>
              <a:rPr lang="en-US" dirty="0" err="1"/>
              <a:t>konstruktionismi</a:t>
            </a:r>
            <a:r>
              <a:rPr lang="en-US" dirty="0"/>
              <a:t>. </a:t>
            </a:r>
            <a:r>
              <a:rPr lang="en-US" dirty="0" err="1"/>
              <a:t>Menetelmäpolku</a:t>
            </a:r>
            <a:r>
              <a:rPr lang="en-US" dirty="0"/>
              <a:t>. </a:t>
            </a:r>
            <a:r>
              <a:rPr lang="en-US" dirty="0" err="1"/>
              <a:t>Haettu</a:t>
            </a:r>
            <a:r>
              <a:rPr lang="en-US" dirty="0"/>
              <a:t> </a:t>
            </a:r>
            <a:r>
              <a:rPr lang="en-US" dirty="0" err="1"/>
              <a:t>osoitteesta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https://sites.app.jyu.fi/mehu/fi/menetelmapolku/tieteenfilosofiset-suuntaukset/sosiaalinen-konstruktionismi</a:t>
            </a:r>
            <a:r>
              <a:rPr lang="en-US" dirty="0"/>
              <a:t>, </a:t>
            </a:r>
            <a:r>
              <a:rPr lang="en-US" dirty="0" err="1"/>
              <a:t>katsottu</a:t>
            </a:r>
            <a:r>
              <a:rPr lang="en-US" dirty="0"/>
              <a:t> 11.11.2024.</a:t>
            </a:r>
          </a:p>
          <a:p>
            <a:r>
              <a:rPr lang="en-US" dirty="0"/>
              <a:t>JYU (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pvm</a:t>
            </a:r>
            <a:r>
              <a:rPr lang="en-US" dirty="0"/>
              <a:t>-b). </a:t>
            </a:r>
            <a:r>
              <a:rPr lang="en-US" dirty="0" err="1"/>
              <a:t>Relativismi</a:t>
            </a:r>
            <a:r>
              <a:rPr lang="en-US" dirty="0"/>
              <a:t>. </a:t>
            </a:r>
            <a:r>
              <a:rPr lang="en-US" dirty="0" err="1"/>
              <a:t>Menetelmäpolku</a:t>
            </a:r>
            <a:r>
              <a:rPr lang="en-US" dirty="0"/>
              <a:t>. </a:t>
            </a:r>
            <a:r>
              <a:rPr lang="en-US" dirty="0" err="1"/>
              <a:t>Haettu</a:t>
            </a:r>
            <a:r>
              <a:rPr lang="en-US" dirty="0"/>
              <a:t> </a:t>
            </a:r>
            <a:r>
              <a:rPr lang="en-US" dirty="0" err="1"/>
              <a:t>osoitteesta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https://sites.app.jyu.fi/mehu/fi/menetelmapolku/tieteenfilosofiset-suuntaukset/relativismi</a:t>
            </a:r>
            <a:r>
              <a:rPr lang="en-US" dirty="0"/>
              <a:t>, </a:t>
            </a:r>
            <a:r>
              <a:rPr lang="en-US" dirty="0" err="1"/>
              <a:t>katsottu</a:t>
            </a:r>
            <a:r>
              <a:rPr lang="en-US" dirty="0"/>
              <a:t> 11.11.2024.</a:t>
            </a:r>
          </a:p>
          <a:p>
            <a:r>
              <a:rPr lang="en-US" dirty="0" err="1"/>
              <a:t>Picardi</a:t>
            </a:r>
            <a:r>
              <a:rPr lang="en-US" dirty="0"/>
              <a:t>, C. A. (2020). </a:t>
            </a:r>
            <a:r>
              <a:rPr lang="en-US" i="1" dirty="0"/>
              <a:t>Recruitment and selection: Strategies for workforce planning and assessment. </a:t>
            </a:r>
            <a:r>
              <a:rPr lang="en-US" dirty="0"/>
              <a:t>SAGE Publications, Inc. ISBN 9781483385396. https://doi.org/10.4135/9781483396439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443C61F-88D1-2960-FB13-8DAF0B901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180111-F982-4E0C-AD78-FE12D23D8780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4A2CBAB-0B42-2122-7459-A1DBDC9A9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4A0DFE8-0ACA-9AA1-0014-EC2E6649F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88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Young woman thinking">
            <a:extLst>
              <a:ext uri="{FF2B5EF4-FFF2-40B4-BE49-F238E27FC236}">
                <a16:creationId xmlns:a16="http://schemas.microsoft.com/office/drawing/2014/main" id="{CD9096E8-5D2E-3CAA-0F27-842623FB2AC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9" r="20349"/>
          <a:stretch>
            <a:fillRect/>
          </a:stretch>
        </p:blipFill>
        <p:spPr/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63FFB66E-F159-B0DC-011A-4D7DA1AB8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ajatuksia henkilöstöresursointi ja rekrytointi herättävät sinussa nyt, ennen luentojen katsomista?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8CD7D6-CB14-1087-17A2-50BA2DF3C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EA29E3-E866-4A2F-84AC-3AE1AF44FDD8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3EF1C9-167D-3E96-4763-358271254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ADC51B-7D5D-F40F-484B-126ECEFD5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41606CC-58C8-70D8-F544-62D794DFB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064" y="4221088"/>
            <a:ext cx="4896048" cy="1944761"/>
          </a:xfrm>
        </p:spPr>
        <p:txBody>
          <a:bodyPr/>
          <a:lstStyle/>
          <a:p>
            <a:r>
              <a:rPr lang="fi-FI" dirty="0"/>
              <a:t>Mitä se tarkoittaa? Millaisia elementtejä tai toimintoja siihen liittyy?</a:t>
            </a:r>
          </a:p>
          <a:p>
            <a:r>
              <a:rPr lang="fi-FI" dirty="0"/>
              <a:t>Kirjaa ajatukset itsellesi ylös. Palaamme näihin myöhemmin.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7267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group of people in a classroom&#10;&#10;Description automatically generated">
            <a:extLst>
              <a:ext uri="{FF2B5EF4-FFF2-40B4-BE49-F238E27FC236}">
                <a16:creationId xmlns:a16="http://schemas.microsoft.com/office/drawing/2014/main" id="{64911093-9211-BD43-D1B2-A77EB63772C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3" r="21073"/>
          <a:stretch>
            <a:fillRect/>
          </a:stretch>
        </p:blipFill>
        <p:spPr/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E04DDF-1480-F9BA-1101-01E0F8601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8ADD75-9FB2-49FD-A036-6A0F66A9E869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F8634B-5623-C0C9-3315-28A8A47CF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4ED559-6D5F-CF2A-E552-8D49DEA14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44957" y="1440163"/>
            <a:ext cx="4535486" cy="1268757"/>
          </a:xfrm>
        </p:spPr>
        <p:txBody>
          <a:bodyPr/>
          <a:lstStyle/>
          <a:p>
            <a:r>
              <a:rPr lang="fi-FI" dirty="0"/>
              <a:t>Johdantoluennon sisältö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644957" y="2780928"/>
            <a:ext cx="4535486" cy="3312789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fi-FI" dirty="0"/>
              <a:t>Opintojakson esittely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Lähtökohtien määrittelyä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Strateginen henkilöstösuunnittelu henkilöstöresursoinnin ja rekrytoinnin lähtökohtana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 err="1"/>
              <a:t>HR:n</a:t>
            </a:r>
            <a:r>
              <a:rPr lang="fi-FI" dirty="0"/>
              <a:t> rooli henkilöstösuunnittelussa ja arvioinnissa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55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C81F240-48D1-1AA4-275F-8FA3E5629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Opintojakso</a:t>
            </a:r>
            <a:br>
              <a:rPr lang="fi-FI" dirty="0"/>
            </a:br>
            <a:endParaRPr lang="fi-FI" dirty="0"/>
          </a:p>
        </p:txBody>
      </p:sp>
      <p:pic>
        <p:nvPicPr>
          <p:cNvPr id="13" name="Content Placeholder 12" descr="A person standing in front of a group of people&#10;&#10;Description automatically generated">
            <a:extLst>
              <a:ext uri="{FF2B5EF4-FFF2-40B4-BE49-F238E27FC236}">
                <a16:creationId xmlns:a16="http://schemas.microsoft.com/office/drawing/2014/main" id="{58EBBE3C-6F4A-0153-5A08-3055ECD562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2553407"/>
            <a:ext cx="5327650" cy="3551411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E7B7588-241C-518B-F22D-191B585D4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6682" y="519363"/>
            <a:ext cx="5328098" cy="5689600"/>
          </a:xfrm>
        </p:spPr>
        <p:txBody>
          <a:bodyPr/>
          <a:lstStyle/>
          <a:p>
            <a:r>
              <a:rPr lang="fi-FI" dirty="0"/>
              <a:t>Suoritusmuoto: verkkotentti</a:t>
            </a:r>
          </a:p>
          <a:p>
            <a:pPr lvl="1"/>
            <a:r>
              <a:rPr lang="fi-FI" dirty="0"/>
              <a:t>Perehdy materiaaleihin ja tule tenttiin Moodleen</a:t>
            </a:r>
          </a:p>
          <a:p>
            <a:r>
              <a:rPr lang="fi-FI" dirty="0"/>
              <a:t>Jos tarjolla on lisäpisteitä, hyödynnä niitä halukkuutesi mukaan.</a:t>
            </a:r>
          </a:p>
          <a:p>
            <a:r>
              <a:rPr lang="fi-FI" dirty="0"/>
              <a:t>Mistä liikkeelle?</a:t>
            </a:r>
          </a:p>
          <a:p>
            <a:pPr marL="612775" lvl="1" indent="-342900">
              <a:buFont typeface="+mj-lt"/>
              <a:buAutoNum type="arabicPeriod"/>
            </a:pPr>
            <a:r>
              <a:rPr lang="fi-FI" dirty="0"/>
              <a:t>Perehdy Moodlen sisältöihin ja ohjeisiin.</a:t>
            </a:r>
          </a:p>
          <a:p>
            <a:pPr marL="612775" lvl="1" indent="-342900">
              <a:buFont typeface="+mj-lt"/>
              <a:buAutoNum type="arabicPeriod"/>
            </a:pPr>
            <a:r>
              <a:rPr lang="fi-FI" dirty="0"/>
              <a:t>Tee itsellesi opiskeluaikataulu, jotta olet valmis tenttipäivään mennessä.</a:t>
            </a:r>
          </a:p>
          <a:p>
            <a:pPr marL="612775" lvl="1" indent="-342900">
              <a:buFont typeface="+mj-lt"/>
              <a:buAutoNum type="arabicPeriod"/>
            </a:pPr>
            <a:r>
              <a:rPr lang="fi-FI" dirty="0"/>
              <a:t>Seuraa viestintää (erit. ope tiedottaa).</a:t>
            </a:r>
          </a:p>
          <a:p>
            <a:r>
              <a:rPr lang="fi-FI" dirty="0"/>
              <a:t>Tentti + uusintatentti</a:t>
            </a:r>
          </a:p>
          <a:p>
            <a:pPr lvl="1"/>
            <a:r>
              <a:rPr lang="fi-FI" dirty="0"/>
              <a:t>Ei vaadi ilmoittautumista.</a:t>
            </a:r>
          </a:p>
          <a:p>
            <a:pPr lvl="1"/>
            <a:r>
              <a:rPr lang="fi-FI" dirty="0"/>
              <a:t>Tapahtuu Moodlessa.</a:t>
            </a:r>
          </a:p>
          <a:p>
            <a:pPr lvl="1"/>
            <a:r>
              <a:rPr lang="fi-FI" dirty="0"/>
              <a:t>Viittaa kurssimateriaaleihin vastauksissasi.</a:t>
            </a:r>
          </a:p>
          <a:p>
            <a:r>
              <a:rPr lang="fi-FI" dirty="0"/>
              <a:t>Ilmoita </a:t>
            </a:r>
            <a:r>
              <a:rPr lang="fi-FI" dirty="0">
                <a:hlinkClick r:id="rId3"/>
              </a:rPr>
              <a:t>yksilöllisistä opintojärjestelyistäsi </a:t>
            </a:r>
            <a:r>
              <a:rPr lang="fi-FI" dirty="0"/>
              <a:t>opettajalle ajoissa!</a:t>
            </a:r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9C9B61-73F4-AF21-05E8-C7C8CE970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730A1-A494-40A4-B110-98BD117055DD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71EBDC-7D0C-198A-04F9-022A9BB10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FA0E0C-F677-DFE3-2D1F-8307D27AB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F79190-DFC4-4D13-062A-6BF6EBCD557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3665" y="981602"/>
            <a:ext cx="5328096" cy="1589514"/>
          </a:xfrm>
        </p:spPr>
        <p:txBody>
          <a:bodyPr/>
          <a:lstStyle/>
          <a:p>
            <a:r>
              <a:rPr lang="fi-FI" sz="2400" dirty="0"/>
              <a:t>YJOA2220 Henkilöstöresursointi ja rekrytointi (5 op)</a:t>
            </a:r>
          </a:p>
          <a:p>
            <a:endParaRPr lang="fi-FI" sz="2400" dirty="0"/>
          </a:p>
          <a:p>
            <a:r>
              <a:rPr lang="fi-FI" sz="2000" dirty="0"/>
              <a:t>Opettaja: Fanni Hollström-Mikkonen</a:t>
            </a:r>
          </a:p>
        </p:txBody>
      </p:sp>
    </p:spTree>
    <p:extLst>
      <p:ext uri="{BB962C8B-B14F-4D97-AF65-F5344CB8AC3E}">
        <p14:creationId xmlns:p14="http://schemas.microsoft.com/office/powerpoint/2010/main" val="295386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</p:spPr>
        <p:txBody>
          <a:bodyPr/>
          <a:lstStyle/>
          <a:p>
            <a:r>
              <a:rPr lang="fi-FI" dirty="0"/>
              <a:t>YJOA2220 Henkilöstöresursointi ja rekrytointi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10944225" cy="4392612"/>
          </a:xfrm>
        </p:spPr>
        <p:txBody>
          <a:bodyPr/>
          <a:lstStyle/>
          <a:p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Opintojakson suoritettuaan opiskelija osaa:</a:t>
            </a:r>
          </a:p>
          <a:p>
            <a:pPr lvl="1"/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selittää henkilöstöresursoinnin ja rekrytoinnin merkityksen henkilöstöjohtamisen </a:t>
            </a:r>
            <a:r>
              <a:rPr lang="fi-FI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strategisessa</a:t>
            </a:r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 kokonaisuudessa;</a:t>
            </a:r>
          </a:p>
          <a:p>
            <a:pPr lvl="1"/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kuvata ja analysoida organisaatioiden </a:t>
            </a:r>
            <a:r>
              <a:rPr lang="fi-FI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rekrytointikäytäntöjä ja -prosesseja</a:t>
            </a:r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;</a:t>
            </a:r>
          </a:p>
          <a:p>
            <a:pPr lvl="1"/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kuvata henkilöstöresursointia eri </a:t>
            </a:r>
            <a:r>
              <a:rPr lang="fi-FI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kontekstien ja toimialojen </a:t>
            </a:r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näkökulmista;</a:t>
            </a:r>
          </a:p>
          <a:p>
            <a:pPr lvl="1"/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tarkastella </a:t>
            </a:r>
            <a:r>
              <a:rPr lang="fi-FI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työnantajakuvan ja työntekijäkökokemuksen </a:t>
            </a:r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merkitystä organisaatioissa;</a:t>
            </a:r>
          </a:p>
          <a:p>
            <a:pPr lvl="1"/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arvioida henkilöstönhankintaa osana </a:t>
            </a:r>
            <a:r>
              <a:rPr lang="fi-FI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vastuullista</a:t>
            </a:r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 henkilöstöjohtamista;</a:t>
            </a:r>
          </a:p>
          <a:p>
            <a:pPr lvl="1"/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suunnitella ja analysoida resursointia </a:t>
            </a:r>
            <a:r>
              <a:rPr lang="fi-FI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tulevaisuusorientaation</a:t>
            </a:r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 kautta. </a:t>
            </a:r>
          </a:p>
          <a:p>
            <a:r>
              <a:rPr lang="fi-FI" dirty="0">
                <a:solidFill>
                  <a:srgbClr val="212529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Suoritustapa: verkkotentti</a:t>
            </a:r>
          </a:p>
          <a:p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Kirjallisuus: </a:t>
            </a:r>
            <a:r>
              <a:rPr lang="fi-FI" b="0" i="0" dirty="0" err="1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Picardi</a:t>
            </a:r>
            <a:r>
              <a:rPr lang="fi-FI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 + artikkelipaketti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7F4BFE-2D77-D67D-466B-B9C2D5DCC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05475-1ABC-4549-A468-54108439F62D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0CB586-F45E-A157-652E-5FCBA487A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9D3400-4F59-0D72-5F69-645963F22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75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People sitting on the steps&#10;&#10;Description automatically generated">
            <a:extLst>
              <a:ext uri="{FF2B5EF4-FFF2-40B4-BE49-F238E27FC236}">
                <a16:creationId xmlns:a16="http://schemas.microsoft.com/office/drawing/2014/main" id="{FAEAF056-ECA8-0139-1008-23224BDD143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1" r="4831"/>
          <a:stretch/>
        </p:blipFill>
        <p:spPr>
          <a:xfrm>
            <a:off x="1" y="0"/>
            <a:ext cx="6092533" cy="685800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84029" y="637452"/>
            <a:ext cx="4896049" cy="1080964"/>
          </a:xfrm>
        </p:spPr>
        <p:txBody>
          <a:bodyPr/>
          <a:lstStyle/>
          <a:p>
            <a:r>
              <a:rPr lang="fi-FI" dirty="0"/>
              <a:t>Johtamisen oppiaineen tieteenfilosofisia lähtökohtia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5879972" y="2046183"/>
            <a:ext cx="5904162" cy="2673820"/>
          </a:xfrm>
        </p:spPr>
        <p:txBody>
          <a:bodyPr/>
          <a:lstStyle/>
          <a:p>
            <a:r>
              <a:rPr lang="fi-FI" dirty="0">
                <a:cs typeface="Helvetica" panose="020B0604020202020204" pitchFamily="34" charset="0"/>
              </a:rPr>
              <a:t>Emme ole etsimässä totuutta, emme määrittelemässä täydellistä johtajaa tai aukotonta hyvän johtajan työkalupakkia.</a:t>
            </a:r>
          </a:p>
          <a:p>
            <a:r>
              <a:rPr lang="fi-FI" dirty="0">
                <a:cs typeface="Helvetica" panose="020B0604020202020204" pitchFamily="34" charset="0"/>
              </a:rPr>
              <a:t>Johtamisen oppiaineessa ajattelemme, että todellisuutta rakennetaan ihmisten välisessä vuorovaikutuksessa kulttuurisessa ympäristössä.</a:t>
            </a:r>
          </a:p>
          <a:p>
            <a:pPr lvl="1"/>
            <a:r>
              <a:rPr lang="fi-FI" sz="1600" i="1" dirty="0">
                <a:cs typeface="Helvetica" panose="020B0604020202020204" pitchFamily="34" charset="0"/>
              </a:rPr>
              <a:t>(Ontologinen lähtökohta, todellisuuden luonne: </a:t>
            </a:r>
            <a:r>
              <a:rPr lang="fi-FI" sz="1600" i="1" dirty="0">
                <a:cs typeface="Helvetica" panose="020B0604020202020204" pitchFamily="34" charset="0"/>
                <a:hlinkClick r:id="rId3"/>
              </a:rPr>
              <a:t>sosiaalinen konstruktionismi</a:t>
            </a:r>
            <a:r>
              <a:rPr lang="fi-FI" sz="1600" i="1" dirty="0"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5E290D-F226-09A1-91DF-5E2C4DF05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676D0E-B9EA-4EBD-88B2-2BFE09621011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A5C6A-D6AC-9436-37E6-804D352EA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9C3BE-7B71-4F08-EC1D-0FF22DEEC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0B3A00D-910F-64E8-87FF-C1E688FA96E9}"/>
              </a:ext>
            </a:extLst>
          </p:cNvPr>
          <p:cNvSpPr txBox="1">
            <a:spLocks/>
          </p:cNvSpPr>
          <p:nvPr/>
        </p:nvSpPr>
        <p:spPr>
          <a:xfrm>
            <a:off x="4223792" y="4752287"/>
            <a:ext cx="6336207" cy="178907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987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3275" indent="-261938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1448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4363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4238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7763" indent="-26352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Helvetica" panose="020B0604020202020204" pitchFamily="34" charset="0"/>
              </a:rPr>
              <a:t>Ajattelemme myös, että tieto on riippuvaista havaitsijasta ja havainnosta; voimme hyväksyä useita rinnakkaisia ja/tai ristiriitaisia ihmisten tuottamia totuuksia; eli universaaleja totuuksia ei ole.</a:t>
            </a:r>
          </a:p>
          <a:p>
            <a:pPr marL="541338" marR="0" lvl="1" indent="-271463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Lato" panose="020F0502020204030203" pitchFamily="34" charset="0"/>
              <a:buChar char="–"/>
              <a:tabLst/>
              <a:defRPr/>
            </a:pPr>
            <a:r>
              <a:rPr kumimoji="0" lang="fi-FI" sz="1600" b="0" i="1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Helvetica" panose="020B0604020202020204" pitchFamily="34" charset="0"/>
              </a:rPr>
              <a:t>(Epistemologinen lähtökohta, käsitys totuudesta: esim. </a:t>
            </a:r>
            <a:r>
              <a:rPr kumimoji="0" lang="fi-FI" sz="1600" b="0" i="1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Helvetica" panose="020B0604020202020204" pitchFamily="34" charset="0"/>
                <a:hlinkClick r:id="rId4"/>
              </a:rPr>
              <a:t>relativismi</a:t>
            </a:r>
            <a:r>
              <a:rPr kumimoji="0" lang="fi-FI" sz="1600" b="0" i="1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Helvetica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7391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6994D2D-89D0-2BE6-840F-E12F52EFE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henkilöstöresursointia ja rekrytointia kannattaa opiskella?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8284AB-C517-E531-A4CC-D133B7CEF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D6005C-FAC2-4207-9902-47E1B846638E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15639-18BE-D0EB-13D8-A3302612B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F819D-15A1-A548-A09F-0EB2A77D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18" name="Teardrop 17">
            <a:extLst>
              <a:ext uri="{FF2B5EF4-FFF2-40B4-BE49-F238E27FC236}">
                <a16:creationId xmlns:a16="http://schemas.microsoft.com/office/drawing/2014/main" id="{4DB8FC53-272F-9B5B-E3B0-31FD0685FE95}"/>
              </a:ext>
            </a:extLst>
          </p:cNvPr>
          <p:cNvSpPr/>
          <p:nvPr/>
        </p:nvSpPr>
        <p:spPr>
          <a:xfrm>
            <a:off x="4049607" y="3200991"/>
            <a:ext cx="2052229" cy="2081784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Osaajien löytäminen on hankalaa</a:t>
            </a:r>
          </a:p>
        </p:txBody>
      </p:sp>
      <p:sp>
        <p:nvSpPr>
          <p:cNvPr id="19" name="Teardrop 18">
            <a:extLst>
              <a:ext uri="{FF2B5EF4-FFF2-40B4-BE49-F238E27FC236}">
                <a16:creationId xmlns:a16="http://schemas.microsoft.com/office/drawing/2014/main" id="{74DCCD47-6EB6-533C-849B-95B9228F4BE5}"/>
              </a:ext>
            </a:extLst>
          </p:cNvPr>
          <p:cNvSpPr/>
          <p:nvPr/>
        </p:nvSpPr>
        <p:spPr>
          <a:xfrm rot="16200000">
            <a:off x="6198019" y="3170978"/>
            <a:ext cx="2316242" cy="2376263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31E05F4C-1D4B-02D1-7623-DB8EFF9AFE7F}"/>
              </a:ext>
            </a:extLst>
          </p:cNvPr>
          <p:cNvSpPr/>
          <p:nvPr/>
        </p:nvSpPr>
        <p:spPr>
          <a:xfrm rot="16200000">
            <a:off x="6186010" y="1568166"/>
            <a:ext cx="2016224" cy="205222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6DE9E0-1B42-0E51-AC46-F78D887657BB}"/>
              </a:ext>
            </a:extLst>
          </p:cNvPr>
          <p:cNvSpPr txBox="1"/>
          <p:nvPr/>
        </p:nvSpPr>
        <p:spPr>
          <a:xfrm>
            <a:off x="6600056" y="3653426"/>
            <a:ext cx="15121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Taitavan työvoiman pitäminen talossa on vaikeaa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37E25C-8039-FD8F-7E4D-A11146C7B274}"/>
              </a:ext>
            </a:extLst>
          </p:cNvPr>
          <p:cNvSpPr txBox="1"/>
          <p:nvPr/>
        </p:nvSpPr>
        <p:spPr>
          <a:xfrm>
            <a:off x="6384032" y="1808609"/>
            <a:ext cx="151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Osaamis-tarpeet muuttuvat vauhdilla</a:t>
            </a:r>
          </a:p>
        </p:txBody>
      </p:sp>
      <p:sp>
        <p:nvSpPr>
          <p:cNvPr id="12" name="Teardrop 11">
            <a:extLst>
              <a:ext uri="{FF2B5EF4-FFF2-40B4-BE49-F238E27FC236}">
                <a16:creationId xmlns:a16="http://schemas.microsoft.com/office/drawing/2014/main" id="{AE6983D1-AC4A-2941-406D-68597B8BFA3B}"/>
              </a:ext>
            </a:extLst>
          </p:cNvPr>
          <p:cNvSpPr/>
          <p:nvPr/>
        </p:nvSpPr>
        <p:spPr>
          <a:xfrm>
            <a:off x="4049607" y="1575224"/>
            <a:ext cx="2052229" cy="202716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Osaava työvoima on organisaation elinehto</a:t>
            </a:r>
          </a:p>
        </p:txBody>
      </p:sp>
      <p:sp>
        <p:nvSpPr>
          <p:cNvPr id="22" name="Teardrop 21">
            <a:extLst>
              <a:ext uri="{FF2B5EF4-FFF2-40B4-BE49-F238E27FC236}">
                <a16:creationId xmlns:a16="http://schemas.microsoft.com/office/drawing/2014/main" id="{95B3190C-8446-2BEC-601D-C4A1A656A772}"/>
              </a:ext>
            </a:extLst>
          </p:cNvPr>
          <p:cNvSpPr/>
          <p:nvPr/>
        </p:nvSpPr>
        <p:spPr>
          <a:xfrm>
            <a:off x="2031613" y="3959844"/>
            <a:ext cx="1919883" cy="187220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Rekrytointiin liittyy paljon lakeja ja säädöksiä, jotka tulee tuntea</a:t>
            </a:r>
          </a:p>
        </p:txBody>
      </p:sp>
      <p:sp>
        <p:nvSpPr>
          <p:cNvPr id="23" name="Teardrop 22">
            <a:extLst>
              <a:ext uri="{FF2B5EF4-FFF2-40B4-BE49-F238E27FC236}">
                <a16:creationId xmlns:a16="http://schemas.microsoft.com/office/drawing/2014/main" id="{2CABB66B-EE03-7041-6AEA-1C073509DC2F}"/>
              </a:ext>
            </a:extLst>
          </p:cNvPr>
          <p:cNvSpPr/>
          <p:nvPr/>
        </p:nvSpPr>
        <p:spPr>
          <a:xfrm rot="16200000">
            <a:off x="8303994" y="1983526"/>
            <a:ext cx="1404155" cy="1428174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5273B0-8C8C-C0F3-7F6D-A09CF1E8CD4D}"/>
              </a:ext>
            </a:extLst>
          </p:cNvPr>
          <p:cNvSpPr txBox="1"/>
          <p:nvPr/>
        </p:nvSpPr>
        <p:spPr>
          <a:xfrm>
            <a:off x="8406559" y="2181633"/>
            <a:ext cx="1193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Työurat </a:t>
            </a:r>
            <a:r>
              <a:rPr kumimoji="0" lang="fi-F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pirstaloi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-tuvat</a:t>
            </a:r>
          </a:p>
        </p:txBody>
      </p:sp>
      <p:sp>
        <p:nvSpPr>
          <p:cNvPr id="25" name="Teardrop 24">
            <a:extLst>
              <a:ext uri="{FF2B5EF4-FFF2-40B4-BE49-F238E27FC236}">
                <a16:creationId xmlns:a16="http://schemas.microsoft.com/office/drawing/2014/main" id="{88893197-9F26-A150-F66B-246BABA122FF}"/>
              </a:ext>
            </a:extLst>
          </p:cNvPr>
          <p:cNvSpPr/>
          <p:nvPr/>
        </p:nvSpPr>
        <p:spPr>
          <a:xfrm rot="16200000">
            <a:off x="8336116" y="3493841"/>
            <a:ext cx="2288520" cy="229227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141930E-CA20-EDA0-4BDE-AA189E103AA4}"/>
              </a:ext>
            </a:extLst>
          </p:cNvPr>
          <p:cNvSpPr txBox="1"/>
          <p:nvPr/>
        </p:nvSpPr>
        <p:spPr>
          <a:xfrm>
            <a:off x="8652285" y="3838434"/>
            <a:ext cx="15481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Työnantaja-mielikuvan merkitys korostunut somen myötä</a:t>
            </a:r>
          </a:p>
        </p:txBody>
      </p:sp>
      <p:sp>
        <p:nvSpPr>
          <p:cNvPr id="17" name="Teardrop 16">
            <a:extLst>
              <a:ext uri="{FF2B5EF4-FFF2-40B4-BE49-F238E27FC236}">
                <a16:creationId xmlns:a16="http://schemas.microsoft.com/office/drawing/2014/main" id="{40DF3045-A20C-D5DC-3FA5-2775FB5755E0}"/>
              </a:ext>
            </a:extLst>
          </p:cNvPr>
          <p:cNvSpPr/>
          <p:nvPr/>
        </p:nvSpPr>
        <p:spPr>
          <a:xfrm>
            <a:off x="2392460" y="2181633"/>
            <a:ext cx="1800200" cy="1728192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Rekrytointi on kallista</a:t>
            </a:r>
          </a:p>
        </p:txBody>
      </p:sp>
    </p:spTree>
    <p:extLst>
      <p:ext uri="{BB962C8B-B14F-4D97-AF65-F5344CB8AC3E}">
        <p14:creationId xmlns:p14="http://schemas.microsoft.com/office/powerpoint/2010/main" val="336975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9844" y="980015"/>
            <a:ext cx="5328096" cy="432470"/>
          </a:xfrm>
        </p:spPr>
        <p:txBody>
          <a:bodyPr/>
          <a:lstStyle/>
          <a:p>
            <a:r>
              <a:rPr lang="fi-FI" dirty="0"/>
              <a:t>Vaihtuvuus – ongelma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8" y="1773239"/>
            <a:ext cx="4464000" cy="4392612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“</a:t>
            </a:r>
            <a:r>
              <a:rPr lang="en-US" sz="1800" dirty="0" err="1"/>
              <a:t>Samalla</a:t>
            </a:r>
            <a:r>
              <a:rPr lang="en-US" sz="1800" dirty="0"/>
              <a:t> </a:t>
            </a:r>
            <a:r>
              <a:rPr lang="en-US" sz="1800" dirty="0" err="1"/>
              <a:t>työnantajalla</a:t>
            </a:r>
            <a:r>
              <a:rPr lang="en-US" sz="1800" dirty="0"/>
              <a:t> </a:t>
            </a:r>
            <a:r>
              <a:rPr lang="en-US" sz="1800" dirty="0" err="1"/>
              <a:t>pysymisen</a:t>
            </a:r>
            <a:r>
              <a:rPr lang="en-US" sz="1800" dirty="0"/>
              <a:t> </a:t>
            </a:r>
            <a:r>
              <a:rPr lang="en-US" sz="1800" dirty="0" err="1"/>
              <a:t>aikaväli</a:t>
            </a:r>
            <a:r>
              <a:rPr lang="en-US" sz="1800" dirty="0"/>
              <a:t> on </a:t>
            </a:r>
            <a:r>
              <a:rPr lang="en-US" sz="1800" dirty="0" err="1"/>
              <a:t>laskenut</a:t>
            </a:r>
            <a:r>
              <a:rPr lang="en-US" sz="1800" dirty="0"/>
              <a:t> 4,7 </a:t>
            </a:r>
            <a:r>
              <a:rPr lang="en-US" sz="1800" dirty="0" err="1"/>
              <a:t>vuodesta</a:t>
            </a:r>
            <a:r>
              <a:rPr lang="en-US" sz="1800" dirty="0"/>
              <a:t> (2014) 4,2 </a:t>
            </a:r>
            <a:r>
              <a:rPr lang="en-US" sz="1800" dirty="0" err="1"/>
              <a:t>vuoteen</a:t>
            </a:r>
            <a:r>
              <a:rPr lang="en-US" sz="1800" dirty="0"/>
              <a:t> (2021). 25-35 </a:t>
            </a:r>
            <a:r>
              <a:rPr lang="en-US" sz="1800" dirty="0" err="1"/>
              <a:t>vuotiailla</a:t>
            </a:r>
            <a:r>
              <a:rPr lang="en-US" sz="1800" dirty="0"/>
              <a:t> </a:t>
            </a:r>
            <a:r>
              <a:rPr lang="en-US" sz="1800" dirty="0" err="1"/>
              <a:t>työsuhteen</a:t>
            </a:r>
            <a:r>
              <a:rPr lang="en-US" sz="1800" dirty="0"/>
              <a:t> </a:t>
            </a:r>
            <a:r>
              <a:rPr lang="en-US" sz="1800" dirty="0" err="1"/>
              <a:t>keskipituus</a:t>
            </a:r>
            <a:r>
              <a:rPr lang="en-US" sz="1800" dirty="0"/>
              <a:t> on vain 2,8 </a:t>
            </a:r>
            <a:r>
              <a:rPr lang="en-US" sz="1800" dirty="0" err="1"/>
              <a:t>vuotta</a:t>
            </a:r>
            <a:r>
              <a:rPr lang="en-US" sz="1800" dirty="0"/>
              <a:t>.</a:t>
            </a:r>
            <a:br>
              <a:rPr lang="en-US" sz="1800" dirty="0"/>
            </a:br>
            <a:r>
              <a:rPr lang="en-US" sz="1800" dirty="0"/>
              <a:t>----</a:t>
            </a:r>
            <a:br>
              <a:rPr lang="en-US" sz="1800" dirty="0"/>
            </a:br>
            <a:r>
              <a:rPr lang="en-US" sz="1800" dirty="0" err="1"/>
              <a:t>Nykyään</a:t>
            </a:r>
            <a:r>
              <a:rPr lang="en-US" sz="1800" dirty="0"/>
              <a:t> </a:t>
            </a:r>
            <a:r>
              <a:rPr lang="en-US" sz="1800" dirty="0" err="1"/>
              <a:t>tietyn</a:t>
            </a:r>
            <a:r>
              <a:rPr lang="en-US" sz="1800" dirty="0"/>
              <a:t> </a:t>
            </a:r>
            <a:r>
              <a:rPr lang="en-US" sz="1800" dirty="0" err="1"/>
              <a:t>osaamisen</a:t>
            </a:r>
            <a:r>
              <a:rPr lang="en-US" sz="1800" dirty="0"/>
              <a:t> </a:t>
            </a:r>
            <a:r>
              <a:rPr lang="en-US" sz="1800" dirty="0" err="1"/>
              <a:t>elinikä</a:t>
            </a:r>
            <a:r>
              <a:rPr lang="en-US" sz="1800" dirty="0"/>
              <a:t> on </a:t>
            </a:r>
            <a:r>
              <a:rPr lang="en-US" sz="1800" dirty="0" err="1"/>
              <a:t>viisi</a:t>
            </a:r>
            <a:r>
              <a:rPr lang="en-US" sz="1800" dirty="0"/>
              <a:t> </a:t>
            </a:r>
            <a:r>
              <a:rPr lang="en-US" sz="1800" dirty="0" err="1"/>
              <a:t>vuotta</a:t>
            </a:r>
            <a:r>
              <a:rPr lang="en-US" sz="1800" dirty="0"/>
              <a:t>. </a:t>
            </a:r>
            <a:r>
              <a:rPr lang="en-US" sz="1800" dirty="0" err="1"/>
              <a:t>Samassa</a:t>
            </a:r>
            <a:r>
              <a:rPr lang="en-US" sz="1800" dirty="0"/>
              <a:t> </a:t>
            </a:r>
            <a:r>
              <a:rPr lang="en-US" sz="1800" dirty="0" err="1"/>
              <a:t>työssä</a:t>
            </a:r>
            <a:r>
              <a:rPr lang="en-US" sz="1800" dirty="0"/>
              <a:t> </a:t>
            </a:r>
            <a:r>
              <a:rPr lang="en-US" sz="1800" dirty="0" err="1"/>
              <a:t>pysyminen</a:t>
            </a:r>
            <a:r>
              <a:rPr lang="en-US" sz="1800" dirty="0"/>
              <a:t> </a:t>
            </a:r>
            <a:r>
              <a:rPr lang="en-US" sz="1800" dirty="0" err="1"/>
              <a:t>laskee</a:t>
            </a:r>
            <a:r>
              <a:rPr lang="en-US" sz="1800" dirty="0"/>
              <a:t> </a:t>
            </a:r>
            <a:r>
              <a:rPr lang="en-US" sz="1800" dirty="0" err="1"/>
              <a:t>ihmisen</a:t>
            </a:r>
            <a:r>
              <a:rPr lang="en-US" sz="1800" dirty="0"/>
              <a:t> </a:t>
            </a:r>
            <a:r>
              <a:rPr lang="en-US" sz="1800" dirty="0" err="1"/>
              <a:t>markkina-arvoa</a:t>
            </a:r>
            <a:r>
              <a:rPr lang="en-US" sz="1800" dirty="0"/>
              <a:t>. </a:t>
            </a:r>
            <a:r>
              <a:rPr lang="en-US" sz="1800" dirty="0" err="1"/>
              <a:t>Työtä</a:t>
            </a:r>
            <a:r>
              <a:rPr lang="en-US" sz="1800" dirty="0"/>
              <a:t> </a:t>
            </a:r>
            <a:r>
              <a:rPr lang="en-US" sz="1800" dirty="0" err="1"/>
              <a:t>vaihtamalla</a:t>
            </a:r>
            <a:r>
              <a:rPr lang="en-US" sz="1800" dirty="0"/>
              <a:t> </a:t>
            </a:r>
            <a:r>
              <a:rPr lang="en-US" sz="1800" dirty="0" err="1"/>
              <a:t>kohtaa</a:t>
            </a:r>
            <a:r>
              <a:rPr lang="en-US" sz="1800" dirty="0"/>
              <a:t> </a:t>
            </a:r>
            <a:r>
              <a:rPr lang="en-US" sz="1800" dirty="0" err="1"/>
              <a:t>enemmän</a:t>
            </a:r>
            <a:r>
              <a:rPr lang="en-US" sz="1800" dirty="0"/>
              <a:t> </a:t>
            </a:r>
            <a:r>
              <a:rPr lang="en-US" sz="1800" dirty="0" err="1"/>
              <a:t>ihmisiä</a:t>
            </a:r>
            <a:r>
              <a:rPr lang="en-US" sz="1800" dirty="0"/>
              <a:t>, </a:t>
            </a:r>
            <a:r>
              <a:rPr lang="en-US" sz="1800" dirty="0" err="1"/>
              <a:t>kokemuksia</a:t>
            </a:r>
            <a:r>
              <a:rPr lang="en-US" sz="1800" dirty="0"/>
              <a:t> ja </a:t>
            </a:r>
            <a:r>
              <a:rPr lang="en-US" sz="1800" dirty="0" err="1"/>
              <a:t>uusia</a:t>
            </a:r>
            <a:r>
              <a:rPr lang="en-US" sz="1800" dirty="0"/>
              <a:t> </a:t>
            </a:r>
            <a:r>
              <a:rPr lang="en-US" sz="1800" dirty="0" err="1"/>
              <a:t>taitoja</a:t>
            </a:r>
            <a:r>
              <a:rPr lang="en-US" sz="1800" dirty="0"/>
              <a:t>. </a:t>
            </a:r>
            <a:r>
              <a:rPr lang="en-US" sz="1800" dirty="0" err="1"/>
              <a:t>Nykypäivän</a:t>
            </a:r>
            <a:r>
              <a:rPr lang="en-US" sz="1800" dirty="0"/>
              <a:t> </a:t>
            </a:r>
            <a:r>
              <a:rPr lang="en-US" sz="1800" dirty="0" err="1"/>
              <a:t>työntekijät</a:t>
            </a:r>
            <a:r>
              <a:rPr lang="en-US" sz="1800" dirty="0"/>
              <a:t> </a:t>
            </a:r>
            <a:r>
              <a:rPr lang="en-US" sz="1800" dirty="0" err="1"/>
              <a:t>ovat</a:t>
            </a:r>
            <a:r>
              <a:rPr lang="en-US" sz="1800" dirty="0"/>
              <a:t> </a:t>
            </a:r>
            <a:r>
              <a:rPr lang="en-US" sz="1800" dirty="0" err="1"/>
              <a:t>lojaaleja</a:t>
            </a:r>
            <a:r>
              <a:rPr lang="en-US" sz="1800" dirty="0"/>
              <a:t> </a:t>
            </a:r>
            <a:r>
              <a:rPr lang="en-US" sz="1800" dirty="0" err="1"/>
              <a:t>osaamiselleen</a:t>
            </a:r>
            <a:r>
              <a:rPr lang="en-US" sz="1800" dirty="0"/>
              <a:t>, </a:t>
            </a:r>
            <a:r>
              <a:rPr lang="en-US" sz="1800" dirty="0" err="1"/>
              <a:t>eivät</a:t>
            </a:r>
            <a:r>
              <a:rPr lang="en-US" sz="1800" dirty="0"/>
              <a:t> </a:t>
            </a:r>
            <a:r>
              <a:rPr lang="en-US" sz="1800" dirty="0" err="1"/>
              <a:t>organisaatiolleen</a:t>
            </a:r>
            <a:r>
              <a:rPr lang="en-US" sz="1800" dirty="0"/>
              <a:t>.”</a:t>
            </a:r>
            <a:endParaRPr lang="fi-FI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13025AE-4FD9-8E93-0FBB-5A4519D34A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59896" y="0"/>
            <a:ext cx="7032106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1559508-4972-8545-620B-072C27AF75A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B1196-381C-0B18-7B91-52759D8BC4B2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F97128-C5E1-47F2-A3C3-E85CBA0E3EF8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9DD28-7139-1A94-65C6-5FD102259929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E3F5C-718B-0FAA-6687-1DCFCFB0081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7BBB42C-F673-5D5C-F0BF-BB7782BF86DF}"/>
              </a:ext>
            </a:extLst>
          </p:cNvPr>
          <p:cNvSpPr txBox="1">
            <a:spLocks/>
          </p:cNvSpPr>
          <p:nvPr/>
        </p:nvSpPr>
        <p:spPr>
          <a:xfrm>
            <a:off x="7176120" y="980014"/>
            <a:ext cx="5328096" cy="4324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1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j-ea"/>
                <a:cs typeface="+mj-cs"/>
              </a:rPr>
              <a:t>vai ominaisuus?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9E7C256-60F5-742F-B18B-9268EB9B53C4}"/>
              </a:ext>
            </a:extLst>
          </p:cNvPr>
          <p:cNvSpPr txBox="1">
            <a:spLocks/>
          </p:cNvSpPr>
          <p:nvPr/>
        </p:nvSpPr>
        <p:spPr>
          <a:xfrm>
            <a:off x="6819484" y="1772482"/>
            <a:ext cx="4464000" cy="39607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987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3275" indent="-261938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1448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4363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4238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7763" indent="-26352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“HR-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asiantuntijoita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on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painotettu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keskittymään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pitovoimaan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,</a:t>
            </a:r>
            <a:b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koska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vaihtuvuus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on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kallista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</a:t>
            </a:r>
            <a:b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Kuitenkin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mm.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Amazonilla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Microsoftilla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Applella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ja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Googlella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keskimääräinen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työsuhteen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pituus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on alle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kaksi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vuotta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</a:t>
            </a:r>
            <a:b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b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Pitovoima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on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surkea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mutta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innovatiivisuus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huipussaan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Syy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tälle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voi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olla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oppimisen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nälkäiset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jatkuvasti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taloon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tulevat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ihmiset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uusine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ideoineen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.”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C29A5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- Steve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Cadigan</a:t>
            </a:r>
            <a:endParaRPr kumimoji="0" lang="fi-FI" sz="18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8B654E-121C-C2C4-0E7F-E7523A6E7074}"/>
              </a:ext>
            </a:extLst>
          </p:cNvPr>
          <p:cNvSpPr txBox="1"/>
          <p:nvPr/>
        </p:nvSpPr>
        <p:spPr>
          <a:xfrm>
            <a:off x="7104112" y="5857317"/>
            <a:ext cx="4305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  <a:hlinkClick r:id="rId3"/>
              </a:rPr>
              <a:t>Horizon Health News, 4.11.2021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3071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Busy crowd">
            <a:extLst>
              <a:ext uri="{FF2B5EF4-FFF2-40B4-BE49-F238E27FC236}">
                <a16:creationId xmlns:a16="http://schemas.microsoft.com/office/drawing/2014/main" id="{B311B76F-48A9-8E00-31B9-E8F26DA7681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25172595-C1B3-1D49-9BCD-070CD3AC8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Kun liikehdintä on kovaa, miten saadaan oikeat osaajat käväisemään juuri meillä?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71235E4-C477-0E21-1E5A-7351232CF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1B497-A1EF-4919-9591-DEA47F30A355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21.11.2024</a:t>
            </a:fld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C8BEC15-B988-C424-EE19-735CE5FE2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A7132D4-ACED-9876-D974-BC5DAA3A5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2FAA3FF-1C27-DA8F-37E9-46A294A38A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61" y="5192813"/>
            <a:ext cx="5328095" cy="648618"/>
          </a:xfrm>
        </p:spPr>
        <p:txBody>
          <a:bodyPr/>
          <a:lstStyle/>
          <a:p>
            <a:r>
              <a:rPr lang="fi-FI" dirty="0"/>
              <a:t>Ja miten heidän tuomansa resurssit saadaan pidettyä talossa heidän lähtemisensä jälkeen?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A772E3-9C56-466C-4FFD-A0C6BA24FA7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862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U">
  <a:themeElements>
    <a:clrScheme name="JYU">
      <a:dk1>
        <a:srgbClr val="000000"/>
      </a:dk1>
      <a:lt1>
        <a:sysClr val="window" lastClr="FFFFFF"/>
      </a:lt1>
      <a:dk2>
        <a:srgbClr val="B2BFCD"/>
      </a:dk2>
      <a:lt2>
        <a:srgbClr val="EFF0F0"/>
      </a:lt2>
      <a:accent1>
        <a:srgbClr val="002957"/>
      </a:accent1>
      <a:accent2>
        <a:srgbClr val="EDE1CE"/>
      </a:accent2>
      <a:accent3>
        <a:srgbClr val="C29A5B"/>
      </a:accent3>
      <a:accent4>
        <a:srgbClr val="F1563F"/>
      </a:accent4>
      <a:accent5>
        <a:srgbClr val="6B7F97"/>
      </a:accent5>
      <a:accent6>
        <a:srgbClr val="EA9D90"/>
      </a:accent6>
      <a:hlink>
        <a:srgbClr val="6B7F97"/>
      </a:hlink>
      <a:folHlink>
        <a:srgbClr val="6B7F97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_sample.potx" id="{9483627F-8C6D-4173-BA05-E3F6697A005A}" vid="{D1FB65FD-F887-4536-9959-D0846D4019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1045</Words>
  <Application>Microsoft Office PowerPoint</Application>
  <PresentationFormat>Widescreen</PresentationFormat>
  <Paragraphs>186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Aleo</vt:lpstr>
      <vt:lpstr>Aptos</vt:lpstr>
      <vt:lpstr>Arial</vt:lpstr>
      <vt:lpstr>Helvetica</vt:lpstr>
      <vt:lpstr>Lato</vt:lpstr>
      <vt:lpstr>Lato Black</vt:lpstr>
      <vt:lpstr>JYU</vt:lpstr>
      <vt:lpstr>Henkilöstöresursointi ja rekrytointi  JOHDANTOLUENTO</vt:lpstr>
      <vt:lpstr>Mitä ajatuksia henkilöstöresursointi ja rekrytointi herättävät sinussa nyt, ennen luentojen katsomista?</vt:lpstr>
      <vt:lpstr>Johdantoluennon sisältö</vt:lpstr>
      <vt:lpstr>Opintojakso </vt:lpstr>
      <vt:lpstr>YJOA2220 Henkilöstöresursointi ja rekrytointi</vt:lpstr>
      <vt:lpstr>Johtamisen oppiaineen tieteenfilosofisia lähtökohtia</vt:lpstr>
      <vt:lpstr>Miksi henkilöstöresursointia ja rekrytointia kannattaa opiskella?</vt:lpstr>
      <vt:lpstr>Vaihtuvuus – ongelma</vt:lpstr>
      <vt:lpstr>Kun liikehdintä on kovaa, miten saadaan oikeat osaajat käväisemään juuri meillä?</vt:lpstr>
      <vt:lpstr>Strateginen henkilöstösuunnittelu</vt:lpstr>
      <vt:lpstr>Henkilöstöstrategia</vt:lpstr>
      <vt:lpstr>Henkilöstöstrategia</vt:lpstr>
      <vt:lpstr>Henkilöstöarviointi</vt:lpstr>
      <vt:lpstr>HR:n rooli henkilöstösuunnittelussa ja arvioinnissa</vt:lpstr>
      <vt:lpstr>HR:n rooli henkilöstösuunnittelussa ja arvioinnissa  Kyetäkseen vastaamaan kiristyviin vaateisiin, HR:n tulee hallita mm.:</vt:lpstr>
      <vt:lpstr>Lähteet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Hollström-Mikkonen, Fanni</dc:creator>
  <cp:lastModifiedBy>Hollström-Mikkonen, Fanni</cp:lastModifiedBy>
  <cp:revision>1</cp:revision>
  <dcterms:created xsi:type="dcterms:W3CDTF">2024-11-21T16:13:47Z</dcterms:created>
  <dcterms:modified xsi:type="dcterms:W3CDTF">2024-11-21T16:15:48Z</dcterms:modified>
</cp:coreProperties>
</file>